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d14171791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ee3f367cc47c4"/>
  </p:sldMasterIdLst>
  <p:sldIdLst>
    <p:sldId xmlns:r="http://schemas.openxmlformats.org/officeDocument/2006/relationships" id="256" r:id="R52244c7bcf654755"/>
    <p:sldId xmlns:r="http://schemas.openxmlformats.org/officeDocument/2006/relationships" id="257" r:id="Rd4f545926bb0462b"/>
    <p:sldId xmlns:r="http://schemas.openxmlformats.org/officeDocument/2006/relationships" id="258" r:id="R17479edfe8bb4561"/>
    <p:sldId xmlns:r="http://schemas.openxmlformats.org/officeDocument/2006/relationships" id="259" r:id="Rb368b30606634e9b"/>
    <p:sldId xmlns:r="http://schemas.openxmlformats.org/officeDocument/2006/relationships" id="260" r:id="Re47b08296c6f4864"/>
    <p:sldId xmlns:r="http://schemas.openxmlformats.org/officeDocument/2006/relationships" id="261" r:id="Rc3117e7400824227"/>
    <p:sldId xmlns:r="http://schemas.openxmlformats.org/officeDocument/2006/relationships" id="262" r:id="Rf33def073aff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ee3f367cc47c4" /><Relationship Type="http://schemas.openxmlformats.org/officeDocument/2006/relationships/slide" Target="/ppt/slides/slide1.xml" Id="R52244c7bcf654755" /><Relationship Type="http://schemas.openxmlformats.org/officeDocument/2006/relationships/slide" Target="/ppt/slides/slide2.xml" Id="Rd4f545926bb0462b" /><Relationship Type="http://schemas.openxmlformats.org/officeDocument/2006/relationships/slide" Target="/ppt/slides/slide3.xml" Id="R17479edfe8bb4561" /><Relationship Type="http://schemas.openxmlformats.org/officeDocument/2006/relationships/slide" Target="/ppt/slides/slide4.xml" Id="Rb368b30606634e9b" /><Relationship Type="http://schemas.openxmlformats.org/officeDocument/2006/relationships/slide" Target="/ppt/slides/slide5.xml" Id="Re47b08296c6f4864" /><Relationship Type="http://schemas.openxmlformats.org/officeDocument/2006/relationships/slide" Target="/ppt/slides/slide6.xml" Id="Rc3117e7400824227" /><Relationship Type="http://schemas.openxmlformats.org/officeDocument/2006/relationships/slide" Target="/ppt/slides/slide7.xml" Id="Rf33def073aff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8c05a7584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0abf4d8a4e5a" /><Relationship Type="http://schemas.openxmlformats.org/officeDocument/2006/relationships/theme" Target="/ppt/slideMasters/theme/theme1.xml" Id="R50ec5af9af7b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10abf4d8a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0af44bf6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a25b069b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bc79d462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560a3a94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e2d37f4a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22ba498c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3bcd4103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BIKUBEN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BIKUBEN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878 354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35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terje.kjaer@torgy.no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