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58b13441f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bf5fea2ed4f00"/>
  </p:sldMasterIdLst>
  <p:sldIdLst>
    <p:sldId xmlns:r="http://schemas.openxmlformats.org/officeDocument/2006/relationships" id="256" r:id="Rc47980429e3f4b37"/>
    <p:sldId xmlns:r="http://schemas.openxmlformats.org/officeDocument/2006/relationships" id="257" r:id="Rd41a5d1670344fc9"/>
    <p:sldId xmlns:r="http://schemas.openxmlformats.org/officeDocument/2006/relationships" id="258" r:id="R8715d8d164e846a6"/>
    <p:sldId xmlns:r="http://schemas.openxmlformats.org/officeDocument/2006/relationships" id="259" r:id="R877b25363c794fbd"/>
    <p:sldId xmlns:r="http://schemas.openxmlformats.org/officeDocument/2006/relationships" id="260" r:id="Rf2cac3cad49e46cd"/>
    <p:sldId xmlns:r="http://schemas.openxmlformats.org/officeDocument/2006/relationships" id="261" r:id="R8a2f05ec44684015"/>
    <p:sldId xmlns:r="http://schemas.openxmlformats.org/officeDocument/2006/relationships" id="262" r:id="R63493d93c61e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bf5fea2ed4f00" /><Relationship Type="http://schemas.openxmlformats.org/officeDocument/2006/relationships/slide" Target="/ppt/slides/slide1.xml" Id="Rc47980429e3f4b37" /><Relationship Type="http://schemas.openxmlformats.org/officeDocument/2006/relationships/slide" Target="/ppt/slides/slide2.xml" Id="Rd41a5d1670344fc9" /><Relationship Type="http://schemas.openxmlformats.org/officeDocument/2006/relationships/slide" Target="/ppt/slides/slide3.xml" Id="R8715d8d164e846a6" /><Relationship Type="http://schemas.openxmlformats.org/officeDocument/2006/relationships/slide" Target="/ppt/slides/slide4.xml" Id="R877b25363c794fbd" /><Relationship Type="http://schemas.openxmlformats.org/officeDocument/2006/relationships/slide" Target="/ppt/slides/slide5.xml" Id="Rf2cac3cad49e46cd" /><Relationship Type="http://schemas.openxmlformats.org/officeDocument/2006/relationships/slide" Target="/ppt/slides/slide6.xml" Id="R8a2f05ec44684015" /><Relationship Type="http://schemas.openxmlformats.org/officeDocument/2006/relationships/slide" Target="/ppt/slides/slide7.xml" Id="R63493d93c61e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39c48ec1f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23a94c8df4764" /><Relationship Type="http://schemas.openxmlformats.org/officeDocument/2006/relationships/theme" Target="/ppt/slideMasters/theme/theme1.xml" Id="R9cce6267502e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23a94c8df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797387e5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5e0ddb60d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16c76822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d2b6a042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f974cfc11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a0bccba146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74b12b72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