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70347d1fe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83df467f44826"/>
  </p:sldMasterIdLst>
  <p:sldIdLst>
    <p:sldId xmlns:r="http://schemas.openxmlformats.org/officeDocument/2006/relationships" id="256" r:id="R8549202bd7c141f4"/>
    <p:sldId xmlns:r="http://schemas.openxmlformats.org/officeDocument/2006/relationships" id="257" r:id="R0a727c64938e4f8e"/>
    <p:sldId xmlns:r="http://schemas.openxmlformats.org/officeDocument/2006/relationships" id="258" r:id="R6ce597164a1c4484"/>
    <p:sldId xmlns:r="http://schemas.openxmlformats.org/officeDocument/2006/relationships" id="259" r:id="R5b6689ac2f2e436d"/>
    <p:sldId xmlns:r="http://schemas.openxmlformats.org/officeDocument/2006/relationships" id="260" r:id="Rb7b005df75b54da0"/>
    <p:sldId xmlns:r="http://schemas.openxmlformats.org/officeDocument/2006/relationships" id="261" r:id="R42e6e310848b4ee3"/>
    <p:sldId xmlns:r="http://schemas.openxmlformats.org/officeDocument/2006/relationships" id="262" r:id="R9376ca972762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83df467f44826" /><Relationship Type="http://schemas.openxmlformats.org/officeDocument/2006/relationships/slide" Target="/ppt/slides/slide1.xml" Id="R8549202bd7c141f4" /><Relationship Type="http://schemas.openxmlformats.org/officeDocument/2006/relationships/slide" Target="/ppt/slides/slide2.xml" Id="R0a727c64938e4f8e" /><Relationship Type="http://schemas.openxmlformats.org/officeDocument/2006/relationships/slide" Target="/ppt/slides/slide3.xml" Id="R6ce597164a1c4484" /><Relationship Type="http://schemas.openxmlformats.org/officeDocument/2006/relationships/slide" Target="/ppt/slides/slide4.xml" Id="R5b6689ac2f2e436d" /><Relationship Type="http://schemas.openxmlformats.org/officeDocument/2006/relationships/slide" Target="/ppt/slides/slide5.xml" Id="Rb7b005df75b54da0" /><Relationship Type="http://schemas.openxmlformats.org/officeDocument/2006/relationships/slide" Target="/ppt/slides/slide6.xml" Id="R42e6e310848b4ee3" /><Relationship Type="http://schemas.openxmlformats.org/officeDocument/2006/relationships/slide" Target="/ppt/slides/slide7.xml" Id="R9376ca972762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59d94ce87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07fe498b64838" /><Relationship Type="http://schemas.openxmlformats.org/officeDocument/2006/relationships/theme" Target="/ppt/slideMasters/theme/theme1.xml" Id="R017690fe7bf345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d07fe498b6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fe35267d9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3a01d0be4b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3f7fbe35a4d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a6524ab8d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80a0a6b70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396b34d18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1cd648428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8 777 170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46 605 624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48 672 192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OUFF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OUFF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AUDNY HELLAND OUFF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HELLAND OUFF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HELLAND OUFF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HELLAND OUFF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4371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