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6e63d9ce9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75ee6a83b49b6"/>
  </p:sldMasterIdLst>
  <p:sldIdLst>
    <p:sldId xmlns:r="http://schemas.openxmlformats.org/officeDocument/2006/relationships" id="256" r:id="Re9844c5a95a44882"/>
    <p:sldId xmlns:r="http://schemas.openxmlformats.org/officeDocument/2006/relationships" id="257" r:id="Rf7621cea3d354be5"/>
    <p:sldId xmlns:r="http://schemas.openxmlformats.org/officeDocument/2006/relationships" id="258" r:id="Re07ac82f202f4993"/>
    <p:sldId xmlns:r="http://schemas.openxmlformats.org/officeDocument/2006/relationships" id="259" r:id="R4f64c0ec25f347bd"/>
    <p:sldId xmlns:r="http://schemas.openxmlformats.org/officeDocument/2006/relationships" id="260" r:id="R74583d47cb604e57"/>
    <p:sldId xmlns:r="http://schemas.openxmlformats.org/officeDocument/2006/relationships" id="261" r:id="R5501c35cde14475f"/>
    <p:sldId xmlns:r="http://schemas.openxmlformats.org/officeDocument/2006/relationships" id="262" r:id="Rc50874ac5aa5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75ee6a83b49b6" /><Relationship Type="http://schemas.openxmlformats.org/officeDocument/2006/relationships/slide" Target="/ppt/slides/slide1.xml" Id="Re9844c5a95a44882" /><Relationship Type="http://schemas.openxmlformats.org/officeDocument/2006/relationships/slide" Target="/ppt/slides/slide2.xml" Id="Rf7621cea3d354be5" /><Relationship Type="http://schemas.openxmlformats.org/officeDocument/2006/relationships/slide" Target="/ppt/slides/slide3.xml" Id="Re07ac82f202f4993" /><Relationship Type="http://schemas.openxmlformats.org/officeDocument/2006/relationships/slide" Target="/ppt/slides/slide4.xml" Id="R4f64c0ec25f347bd" /><Relationship Type="http://schemas.openxmlformats.org/officeDocument/2006/relationships/slide" Target="/ppt/slides/slide5.xml" Id="R74583d47cb604e57" /><Relationship Type="http://schemas.openxmlformats.org/officeDocument/2006/relationships/slide" Target="/ppt/slides/slide6.xml" Id="R5501c35cde14475f" /><Relationship Type="http://schemas.openxmlformats.org/officeDocument/2006/relationships/slide" Target="/ppt/slides/slide7.xml" Id="Rc50874ac5aa5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d3b570aeb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d481e2504821" /><Relationship Type="http://schemas.openxmlformats.org/officeDocument/2006/relationships/theme" Target="/ppt/slideMasters/theme/theme1.xml" Id="Rb0d7da411703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fd481e250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d1b96224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3a2724ff2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048eb9806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92a4a7c8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61d9455d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a8470edc7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e53d481e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8 412 971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14 776 011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Gunnlaug Ormstunges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RØE HOLDING AS</a:t>
            </a:r>
          </a:p>
        </p:txBody>
      </p:sp>
    </p:spTree>
  </p:cSld>
  <p:clrMapOvr>
    <a:masterClrMapping xmlns:a="http://schemas.openxmlformats.org/drawingml/2006/main"/>
  </p:clrMapOvr>
</p:sld>
</file>