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b3a2ad22d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e8db760474ea5"/>
  </p:sldMasterIdLst>
  <p:sldIdLst>
    <p:sldId xmlns:r="http://schemas.openxmlformats.org/officeDocument/2006/relationships" id="256" r:id="Rfebee428f02c4c93"/>
    <p:sldId xmlns:r="http://schemas.openxmlformats.org/officeDocument/2006/relationships" id="257" r:id="Rbf4ba8e59c6249a1"/>
    <p:sldId xmlns:r="http://schemas.openxmlformats.org/officeDocument/2006/relationships" id="258" r:id="Rc6b04df09dbe4b37"/>
    <p:sldId xmlns:r="http://schemas.openxmlformats.org/officeDocument/2006/relationships" id="259" r:id="Rd07f60ea78f94da8"/>
    <p:sldId xmlns:r="http://schemas.openxmlformats.org/officeDocument/2006/relationships" id="260" r:id="Re3b7975b32db42a3"/>
    <p:sldId xmlns:r="http://schemas.openxmlformats.org/officeDocument/2006/relationships" id="261" r:id="Rb9f6d770a0694229"/>
    <p:sldId xmlns:r="http://schemas.openxmlformats.org/officeDocument/2006/relationships" id="262" r:id="R60a414bde3e8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e8db760474ea5" /><Relationship Type="http://schemas.openxmlformats.org/officeDocument/2006/relationships/slide" Target="/ppt/slides/slide1.xml" Id="Rfebee428f02c4c93" /><Relationship Type="http://schemas.openxmlformats.org/officeDocument/2006/relationships/slide" Target="/ppt/slides/slide2.xml" Id="Rbf4ba8e59c6249a1" /><Relationship Type="http://schemas.openxmlformats.org/officeDocument/2006/relationships/slide" Target="/ppt/slides/slide3.xml" Id="Rc6b04df09dbe4b37" /><Relationship Type="http://schemas.openxmlformats.org/officeDocument/2006/relationships/slide" Target="/ppt/slides/slide4.xml" Id="Rd07f60ea78f94da8" /><Relationship Type="http://schemas.openxmlformats.org/officeDocument/2006/relationships/slide" Target="/ppt/slides/slide5.xml" Id="Re3b7975b32db42a3" /><Relationship Type="http://schemas.openxmlformats.org/officeDocument/2006/relationships/slide" Target="/ppt/slides/slide6.xml" Id="Rb9f6d770a0694229" /><Relationship Type="http://schemas.openxmlformats.org/officeDocument/2006/relationships/slide" Target="/ppt/slides/slide7.xml" Id="R60a414bde3e8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2a57733c9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c1047e52044ab" /><Relationship Type="http://schemas.openxmlformats.org/officeDocument/2006/relationships/theme" Target="/ppt/slideMasters/theme/theme1.xml" Id="Rf868f6746deb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c1047e520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7fb1422d1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c4d9199f1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752f9a287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629ffbe45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1bb4294c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f96b20173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3971cdd5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7 468 945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RUNE 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Middelborgveien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39 19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988 872 326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