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54bcae5742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e9318296344b7e"/>
  </p:sldMasterIdLst>
  <p:sldIdLst>
    <p:sldId xmlns:r="http://schemas.openxmlformats.org/officeDocument/2006/relationships" id="256" r:id="R38ad6d7d330a4529"/>
    <p:sldId xmlns:r="http://schemas.openxmlformats.org/officeDocument/2006/relationships" id="257" r:id="Rb8ccc55661384b06"/>
    <p:sldId xmlns:r="http://schemas.openxmlformats.org/officeDocument/2006/relationships" id="258" r:id="Raf1e677cb800455f"/>
    <p:sldId xmlns:r="http://schemas.openxmlformats.org/officeDocument/2006/relationships" id="259" r:id="R21277f3e22084b61"/>
    <p:sldId xmlns:r="http://schemas.openxmlformats.org/officeDocument/2006/relationships" id="260" r:id="Re225d9eaf0844eab"/>
    <p:sldId xmlns:r="http://schemas.openxmlformats.org/officeDocument/2006/relationships" id="261" r:id="R4752fb523a3749f5"/>
    <p:sldId xmlns:r="http://schemas.openxmlformats.org/officeDocument/2006/relationships" id="262" r:id="Racdf805e407c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9318296344b7e" /><Relationship Type="http://schemas.openxmlformats.org/officeDocument/2006/relationships/slide" Target="/ppt/slides/slide1.xml" Id="R38ad6d7d330a4529" /><Relationship Type="http://schemas.openxmlformats.org/officeDocument/2006/relationships/slide" Target="/ppt/slides/slide2.xml" Id="Rb8ccc55661384b06" /><Relationship Type="http://schemas.openxmlformats.org/officeDocument/2006/relationships/slide" Target="/ppt/slides/slide3.xml" Id="Raf1e677cb800455f" /><Relationship Type="http://schemas.openxmlformats.org/officeDocument/2006/relationships/slide" Target="/ppt/slides/slide4.xml" Id="R21277f3e22084b61" /><Relationship Type="http://schemas.openxmlformats.org/officeDocument/2006/relationships/slide" Target="/ppt/slides/slide5.xml" Id="Re225d9eaf0844eab" /><Relationship Type="http://schemas.openxmlformats.org/officeDocument/2006/relationships/slide" Target="/ppt/slides/slide6.xml" Id="R4752fb523a3749f5" /><Relationship Type="http://schemas.openxmlformats.org/officeDocument/2006/relationships/slide" Target="/ppt/slides/slide7.xml" Id="Racdf805e407c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6266bf94d40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b008d030d41ff" /><Relationship Type="http://schemas.openxmlformats.org/officeDocument/2006/relationships/theme" Target="/ppt/slideMasters/theme/theme1.xml" Id="Raa2043d2646e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0b008d030d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d47234f0b4f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84d75eae846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5a0de76bf47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021e4c43f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19f1ed716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4ec4956934b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2084d7bfc46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BRH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12 140 808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47 374 818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51 156 706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ROGER SANDVIK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92 14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988 872 377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