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95e65a587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3125cddf749f5"/>
  </p:sldMasterIdLst>
  <p:sldIdLst>
    <p:sldId xmlns:r="http://schemas.openxmlformats.org/officeDocument/2006/relationships" id="256" r:id="R40239215aabb4cad"/>
    <p:sldId xmlns:r="http://schemas.openxmlformats.org/officeDocument/2006/relationships" id="257" r:id="R3853b0c465a64c1e"/>
    <p:sldId xmlns:r="http://schemas.openxmlformats.org/officeDocument/2006/relationships" id="258" r:id="R3fa8f77f46874b44"/>
    <p:sldId xmlns:r="http://schemas.openxmlformats.org/officeDocument/2006/relationships" id="259" r:id="Rc2523bc2755d41ef"/>
    <p:sldId xmlns:r="http://schemas.openxmlformats.org/officeDocument/2006/relationships" id="260" r:id="R7e4f5083edda4e23"/>
    <p:sldId xmlns:r="http://schemas.openxmlformats.org/officeDocument/2006/relationships" id="261" r:id="R903a6f37c8b94b04"/>
    <p:sldId xmlns:r="http://schemas.openxmlformats.org/officeDocument/2006/relationships" id="262" r:id="R616bae7def2e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3125cddf749f5" /><Relationship Type="http://schemas.openxmlformats.org/officeDocument/2006/relationships/slide" Target="/ppt/slides/slide1.xml" Id="R40239215aabb4cad" /><Relationship Type="http://schemas.openxmlformats.org/officeDocument/2006/relationships/slide" Target="/ppt/slides/slide2.xml" Id="R3853b0c465a64c1e" /><Relationship Type="http://schemas.openxmlformats.org/officeDocument/2006/relationships/slide" Target="/ppt/slides/slide3.xml" Id="R3fa8f77f46874b44" /><Relationship Type="http://schemas.openxmlformats.org/officeDocument/2006/relationships/slide" Target="/ppt/slides/slide4.xml" Id="Rc2523bc2755d41ef" /><Relationship Type="http://schemas.openxmlformats.org/officeDocument/2006/relationships/slide" Target="/ppt/slides/slide5.xml" Id="R7e4f5083edda4e23" /><Relationship Type="http://schemas.openxmlformats.org/officeDocument/2006/relationships/slide" Target="/ppt/slides/slide6.xml" Id="R903a6f37c8b94b04" /><Relationship Type="http://schemas.openxmlformats.org/officeDocument/2006/relationships/slide" Target="/ppt/slides/slide7.xml" Id="R616bae7def2e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e0a160ca4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ec50b9b14f1e" /><Relationship Type="http://schemas.openxmlformats.org/officeDocument/2006/relationships/theme" Target="/ppt/slideMasters/theme/theme1.xml" Id="R5829190f37e6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6ec50b9b1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928661ed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769fa4daf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3e397826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d8f5aed5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ac31283b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402427cbd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559bfb70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JTR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13 851 088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14 866 769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TORMOD RYDLAND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988 875 104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JTR HOLDING AS</a:t>
            </a:r>
          </a:p>
        </p:txBody>
      </p:sp>
    </p:spTree>
  </p:cSld>
  <p:clrMapOvr>
    <a:masterClrMapping xmlns:a="http://schemas.openxmlformats.org/drawingml/2006/main"/>
  </p:clrMapOvr>
</p:sld>
</file>