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b942efa35e3445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ffc58713b334961"/>
  </p:sldMasterIdLst>
  <p:sldIdLst>
    <p:sldId xmlns:r="http://schemas.openxmlformats.org/officeDocument/2006/relationships" id="256" r:id="Rc7dee2ba2a0f45bf"/>
    <p:sldId xmlns:r="http://schemas.openxmlformats.org/officeDocument/2006/relationships" id="257" r:id="R1ffb86725e9e47c4"/>
    <p:sldId xmlns:r="http://schemas.openxmlformats.org/officeDocument/2006/relationships" id="258" r:id="R1189ddf038ca429c"/>
    <p:sldId xmlns:r="http://schemas.openxmlformats.org/officeDocument/2006/relationships" id="259" r:id="Rdaa5ea0434ff4c31"/>
    <p:sldId xmlns:r="http://schemas.openxmlformats.org/officeDocument/2006/relationships" id="260" r:id="R62f4929b5b7640ab"/>
    <p:sldId xmlns:r="http://schemas.openxmlformats.org/officeDocument/2006/relationships" id="261" r:id="R88b637ec13c44fa4"/>
    <p:sldId xmlns:r="http://schemas.openxmlformats.org/officeDocument/2006/relationships" id="262" r:id="R7c4bfcc17aca4b0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fc58713b334961" /><Relationship Type="http://schemas.openxmlformats.org/officeDocument/2006/relationships/slide" Target="/ppt/slides/slide1.xml" Id="Rc7dee2ba2a0f45bf" /><Relationship Type="http://schemas.openxmlformats.org/officeDocument/2006/relationships/slide" Target="/ppt/slides/slide2.xml" Id="R1ffb86725e9e47c4" /><Relationship Type="http://schemas.openxmlformats.org/officeDocument/2006/relationships/slide" Target="/ppt/slides/slide3.xml" Id="R1189ddf038ca429c" /><Relationship Type="http://schemas.openxmlformats.org/officeDocument/2006/relationships/slide" Target="/ppt/slides/slide4.xml" Id="Rdaa5ea0434ff4c31" /><Relationship Type="http://schemas.openxmlformats.org/officeDocument/2006/relationships/slide" Target="/ppt/slides/slide5.xml" Id="R62f4929b5b7640ab" /><Relationship Type="http://schemas.openxmlformats.org/officeDocument/2006/relationships/slide" Target="/ppt/slides/slide6.xml" Id="R88b637ec13c44fa4" /><Relationship Type="http://schemas.openxmlformats.org/officeDocument/2006/relationships/slide" Target="/ppt/slides/slide7.xml" Id="R7c4bfcc17aca4b0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35317acd52489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fa48a9a18a4a5d" /><Relationship Type="http://schemas.openxmlformats.org/officeDocument/2006/relationships/theme" Target="/ppt/slideMasters/theme/theme1.xml" Id="R202ac72cb9e8476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0fa48a9a18a4a5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a9bcdb66ee479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c0e7e6c4bd4b9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b24d89e8a24ce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e31b1a66bf499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bdff7bc34742f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6e21541183479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e7bc74eda4474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RAFI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RAFI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RAFI HOLDING AS ble etablert [år] og holder til i Ørskog.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RAFI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RAFI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RAFI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−1 791 131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1 590 579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49 409 178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59 768 054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RAFI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ERLING WIDAR KEISERAAS  –  85,0 %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BJØRNAR KEISERAAS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LILLIAN KEISERAAS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MONICA KEISERAAS DALHAUG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RAFI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6240 Ørskog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27 02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988 879 533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RAFI HOLDING AS</a:t>
            </a:r>
          </a:p>
        </p:txBody>
      </p:sp>
    </p:spTree>
  </p:cSld>
  <p:clrMapOvr>
    <a:masterClrMapping xmlns:a="http://schemas.openxmlformats.org/drawingml/2006/main"/>
  </p:clrMapOvr>
</p:sld>
</file>