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b72b6dabbf40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a494d66f554967"/>
  </p:sldMasterIdLst>
  <p:sldIdLst>
    <p:sldId xmlns:r="http://schemas.openxmlformats.org/officeDocument/2006/relationships" id="256" r:id="R57d065eb733f4a76"/>
    <p:sldId xmlns:r="http://schemas.openxmlformats.org/officeDocument/2006/relationships" id="257" r:id="Rf86500f15b944430"/>
    <p:sldId xmlns:r="http://schemas.openxmlformats.org/officeDocument/2006/relationships" id="258" r:id="Rc5a9cf3466824d17"/>
    <p:sldId xmlns:r="http://schemas.openxmlformats.org/officeDocument/2006/relationships" id="259" r:id="Rb343b466632c4ea4"/>
    <p:sldId xmlns:r="http://schemas.openxmlformats.org/officeDocument/2006/relationships" id="260" r:id="R3c2a3574032b4edd"/>
    <p:sldId xmlns:r="http://schemas.openxmlformats.org/officeDocument/2006/relationships" id="261" r:id="R4140c7b53c074ebd"/>
    <p:sldId xmlns:r="http://schemas.openxmlformats.org/officeDocument/2006/relationships" id="262" r:id="Rccc8425c41384f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a494d66f554967" /><Relationship Type="http://schemas.openxmlformats.org/officeDocument/2006/relationships/slide" Target="/ppt/slides/slide1.xml" Id="R57d065eb733f4a76" /><Relationship Type="http://schemas.openxmlformats.org/officeDocument/2006/relationships/slide" Target="/ppt/slides/slide2.xml" Id="Rf86500f15b944430" /><Relationship Type="http://schemas.openxmlformats.org/officeDocument/2006/relationships/slide" Target="/ppt/slides/slide3.xml" Id="Rc5a9cf3466824d17" /><Relationship Type="http://schemas.openxmlformats.org/officeDocument/2006/relationships/slide" Target="/ppt/slides/slide4.xml" Id="Rb343b466632c4ea4" /><Relationship Type="http://schemas.openxmlformats.org/officeDocument/2006/relationships/slide" Target="/ppt/slides/slide5.xml" Id="R3c2a3574032b4edd" /><Relationship Type="http://schemas.openxmlformats.org/officeDocument/2006/relationships/slide" Target="/ppt/slides/slide6.xml" Id="R4140c7b53c074ebd" /><Relationship Type="http://schemas.openxmlformats.org/officeDocument/2006/relationships/slide" Target="/ppt/slides/slide7.xml" Id="Rccc8425c41384f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5fe41b406c47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0bb4071f24fec" /><Relationship Type="http://schemas.openxmlformats.org/officeDocument/2006/relationships/theme" Target="/ppt/slideMasters/theme/theme1.xml" Id="R9036788ae53f47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b0bb4071f24f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93b49f1e242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f51f08ae2443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93bb03e4f4d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de6b059a294d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efce77d66240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c14136c50543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ac0ce246ee48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KRÅTUN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KRÅTUN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KRÅTUN AS ble etablert [år] og holder til i 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KRÅTUN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KRÅTUN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KRÅTUN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−3 465 739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15 429 174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255 256 676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256 092 373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KRÅTUN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DRAGESET  –  25,3 %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AUDUN DRAGESET  –  25,3 %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DRAGESET  –  25,3 %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BJØRG ØVSTEDAL DRAGESET  –  24,2 %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KRÅTUN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Finnebrekka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5200 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30 20 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988 890 642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KRÅTUN AS</a:t>
            </a:r>
          </a:p>
        </p:txBody>
      </p:sp>
    </p:spTree>
  </p:cSld>
  <p:clrMapOvr>
    <a:masterClrMapping xmlns:a="http://schemas.openxmlformats.org/drawingml/2006/main"/>
  </p:clrMapOvr>
</p:sld>
</file>