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96b78f18a5a4b7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b71df5e6cf24872"/>
  </p:sldMasterIdLst>
  <p:sldIdLst>
    <p:sldId xmlns:r="http://schemas.openxmlformats.org/officeDocument/2006/relationships" id="256" r:id="Rb95540f59c8849f6"/>
    <p:sldId xmlns:r="http://schemas.openxmlformats.org/officeDocument/2006/relationships" id="257" r:id="Rca3676352f86423c"/>
    <p:sldId xmlns:r="http://schemas.openxmlformats.org/officeDocument/2006/relationships" id="258" r:id="R615beaca2e154f8f"/>
    <p:sldId xmlns:r="http://schemas.openxmlformats.org/officeDocument/2006/relationships" id="259" r:id="R5a245aa1e320416d"/>
    <p:sldId xmlns:r="http://schemas.openxmlformats.org/officeDocument/2006/relationships" id="260" r:id="R960fcd22210c48b4"/>
    <p:sldId xmlns:r="http://schemas.openxmlformats.org/officeDocument/2006/relationships" id="261" r:id="Rc907296d82644874"/>
    <p:sldId xmlns:r="http://schemas.openxmlformats.org/officeDocument/2006/relationships" id="262" r:id="R39b05fc024a8411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b71df5e6cf24872" /><Relationship Type="http://schemas.openxmlformats.org/officeDocument/2006/relationships/slide" Target="/ppt/slides/slide1.xml" Id="Rb95540f59c8849f6" /><Relationship Type="http://schemas.openxmlformats.org/officeDocument/2006/relationships/slide" Target="/ppt/slides/slide2.xml" Id="Rca3676352f86423c" /><Relationship Type="http://schemas.openxmlformats.org/officeDocument/2006/relationships/slide" Target="/ppt/slides/slide3.xml" Id="R615beaca2e154f8f" /><Relationship Type="http://schemas.openxmlformats.org/officeDocument/2006/relationships/slide" Target="/ppt/slides/slide4.xml" Id="R5a245aa1e320416d" /><Relationship Type="http://schemas.openxmlformats.org/officeDocument/2006/relationships/slide" Target="/ppt/slides/slide5.xml" Id="R960fcd22210c48b4" /><Relationship Type="http://schemas.openxmlformats.org/officeDocument/2006/relationships/slide" Target="/ppt/slides/slide6.xml" Id="Rc907296d82644874" /><Relationship Type="http://schemas.openxmlformats.org/officeDocument/2006/relationships/slide" Target="/ppt/slides/slide7.xml" Id="R39b05fc024a8411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d9af4f2921b423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e5d9bb262f44b14" /><Relationship Type="http://schemas.openxmlformats.org/officeDocument/2006/relationships/theme" Target="/ppt/slideMasters/theme/theme1.xml" Id="R437303e3c754448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e5d9bb262f44b1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518621120eb4ce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9ba978d51074a8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b6605c1daad469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8d682d0628e444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2c285be86704f0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0714d02a53f499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dd30a8655fb4b2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MAGNAR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MAGNAR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MAGNAR INVEST AS ble etablert [år] og holder til i Sandnes.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MAGNAR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MAGNAR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MAGNAR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−291 007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1 460 891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11 792 921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12 037 235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MAGNAR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MAGNAR ESPEDAL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MAGNAR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Øvreveien 9A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4316 Sandnes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988 890 898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MAGNAR INVEST AS</a:t>
            </a:r>
          </a:p>
        </p:txBody>
      </p:sp>
    </p:spTree>
  </p:cSld>
  <p:clrMapOvr>
    <a:masterClrMapping xmlns:a="http://schemas.openxmlformats.org/drawingml/2006/main"/>
  </p:clrMapOvr>
</p:sld>
</file>