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cb98e1669e40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ff295434424e50"/>
  </p:sldMasterIdLst>
  <p:sldIdLst>
    <p:sldId xmlns:r="http://schemas.openxmlformats.org/officeDocument/2006/relationships" id="256" r:id="R79af2424ee904700"/>
    <p:sldId xmlns:r="http://schemas.openxmlformats.org/officeDocument/2006/relationships" id="257" r:id="R78751ecbed824d2a"/>
    <p:sldId xmlns:r="http://schemas.openxmlformats.org/officeDocument/2006/relationships" id="258" r:id="R89a7ff2558fa41d4"/>
    <p:sldId xmlns:r="http://schemas.openxmlformats.org/officeDocument/2006/relationships" id="259" r:id="Rb879a8abac9c4fda"/>
    <p:sldId xmlns:r="http://schemas.openxmlformats.org/officeDocument/2006/relationships" id="260" r:id="R3d844eb011f74d09"/>
    <p:sldId xmlns:r="http://schemas.openxmlformats.org/officeDocument/2006/relationships" id="261" r:id="Ra4ac133c84b3419a"/>
    <p:sldId xmlns:r="http://schemas.openxmlformats.org/officeDocument/2006/relationships" id="262" r:id="R0747f863c23b4e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f295434424e50" /><Relationship Type="http://schemas.openxmlformats.org/officeDocument/2006/relationships/slide" Target="/ppt/slides/slide1.xml" Id="R79af2424ee904700" /><Relationship Type="http://schemas.openxmlformats.org/officeDocument/2006/relationships/slide" Target="/ppt/slides/slide2.xml" Id="R78751ecbed824d2a" /><Relationship Type="http://schemas.openxmlformats.org/officeDocument/2006/relationships/slide" Target="/ppt/slides/slide3.xml" Id="R89a7ff2558fa41d4" /><Relationship Type="http://schemas.openxmlformats.org/officeDocument/2006/relationships/slide" Target="/ppt/slides/slide4.xml" Id="Rb879a8abac9c4fda" /><Relationship Type="http://schemas.openxmlformats.org/officeDocument/2006/relationships/slide" Target="/ppt/slides/slide5.xml" Id="R3d844eb011f74d09" /><Relationship Type="http://schemas.openxmlformats.org/officeDocument/2006/relationships/slide" Target="/ppt/slides/slide6.xml" Id="Ra4ac133c84b3419a" /><Relationship Type="http://schemas.openxmlformats.org/officeDocument/2006/relationships/slide" Target="/ppt/slides/slide7.xml" Id="R0747f863c23b4e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9bd28362b44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b3992eeb74c90" /><Relationship Type="http://schemas.openxmlformats.org/officeDocument/2006/relationships/theme" Target="/ppt/slideMasters/theme/theme1.xml" Id="Racf30a8588f445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cb3992eeb74c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ff0c2e61942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487f4d5104d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2c73675514c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fd165b9bf44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674ba6ecc4f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459f9833f40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ee8a17c8f45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EMINI INVEST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6 378 161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37 224 750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37 839 938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 NJÅL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Njål Sævik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988 892 947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