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663b3b6ef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6e190f8734eaa"/>
  </p:sldMasterIdLst>
  <p:sldIdLst>
    <p:sldId xmlns:r="http://schemas.openxmlformats.org/officeDocument/2006/relationships" id="256" r:id="R383132ddd4184f4c"/>
    <p:sldId xmlns:r="http://schemas.openxmlformats.org/officeDocument/2006/relationships" id="257" r:id="R79e1ee5cb9934be0"/>
    <p:sldId xmlns:r="http://schemas.openxmlformats.org/officeDocument/2006/relationships" id="258" r:id="Racc044c796ea4687"/>
    <p:sldId xmlns:r="http://schemas.openxmlformats.org/officeDocument/2006/relationships" id="259" r:id="R59157acd0f864762"/>
    <p:sldId xmlns:r="http://schemas.openxmlformats.org/officeDocument/2006/relationships" id="260" r:id="Rc2edf01aa2e943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6e190f8734eaa" /><Relationship Type="http://schemas.openxmlformats.org/officeDocument/2006/relationships/slide" Target="/ppt/slides/slide1.xml" Id="R383132ddd4184f4c" /><Relationship Type="http://schemas.openxmlformats.org/officeDocument/2006/relationships/slide" Target="/ppt/slides/slide2.xml" Id="R79e1ee5cb9934be0" /><Relationship Type="http://schemas.openxmlformats.org/officeDocument/2006/relationships/slide" Target="/ppt/slides/slide3.xml" Id="Racc044c796ea4687" /><Relationship Type="http://schemas.openxmlformats.org/officeDocument/2006/relationships/slide" Target="/ppt/slides/slide4.xml" Id="R59157acd0f864762" /><Relationship Type="http://schemas.openxmlformats.org/officeDocument/2006/relationships/slide" Target="/ppt/slides/slide5.xml" Id="Rc2edf01aa2e943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9080b4ff0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8b777af2a4ce1" /><Relationship Type="http://schemas.openxmlformats.org/officeDocument/2006/relationships/theme" Target="/ppt/slideMasters/theme/theme1.xml" Id="R1ad6a6630bed48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8b777af2a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4db90e5e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d4412fe11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d1e5b4f8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5378b773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7bcc0bc5b47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VINDAFJORD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VINDAFJORD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VINDAFJORD KOMMUNE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VINDAFJORD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VINDAFJORD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VINDAFJORD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postmottak@vindafjord.kommune.no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988 893 226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VINDAFJORD KOMMUNE</a:t>
            </a:r>
          </a:p>
        </p:txBody>
      </p:sp>
    </p:spTree>
  </p:cSld>
  <p:clrMapOvr>
    <a:masterClrMapping xmlns:a="http://schemas.openxmlformats.org/drawingml/2006/main"/>
  </p:clrMapOvr>
</p:sld>
</file>