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149c6161a4b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a4932d437a4051"/>
  </p:sldMasterIdLst>
  <p:sldIdLst>
    <p:sldId xmlns:r="http://schemas.openxmlformats.org/officeDocument/2006/relationships" id="256" r:id="R1717968fab474084"/>
    <p:sldId xmlns:r="http://schemas.openxmlformats.org/officeDocument/2006/relationships" id="257" r:id="R7d24d36930fc40a6"/>
    <p:sldId xmlns:r="http://schemas.openxmlformats.org/officeDocument/2006/relationships" id="258" r:id="R3d4aa6f726bc4db5"/>
    <p:sldId xmlns:r="http://schemas.openxmlformats.org/officeDocument/2006/relationships" id="259" r:id="Re13cd7bd70964e65"/>
    <p:sldId xmlns:r="http://schemas.openxmlformats.org/officeDocument/2006/relationships" id="260" r:id="R7f60a45062a64af9"/>
    <p:sldId xmlns:r="http://schemas.openxmlformats.org/officeDocument/2006/relationships" id="261" r:id="R3d2922c255bb42be"/>
    <p:sldId xmlns:r="http://schemas.openxmlformats.org/officeDocument/2006/relationships" id="262" r:id="R9d3910fff53a46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4932d437a4051" /><Relationship Type="http://schemas.openxmlformats.org/officeDocument/2006/relationships/slide" Target="/ppt/slides/slide1.xml" Id="R1717968fab474084" /><Relationship Type="http://schemas.openxmlformats.org/officeDocument/2006/relationships/slide" Target="/ppt/slides/slide2.xml" Id="R7d24d36930fc40a6" /><Relationship Type="http://schemas.openxmlformats.org/officeDocument/2006/relationships/slide" Target="/ppt/slides/slide3.xml" Id="R3d4aa6f726bc4db5" /><Relationship Type="http://schemas.openxmlformats.org/officeDocument/2006/relationships/slide" Target="/ppt/slides/slide4.xml" Id="Re13cd7bd70964e65" /><Relationship Type="http://schemas.openxmlformats.org/officeDocument/2006/relationships/slide" Target="/ppt/slides/slide5.xml" Id="R7f60a45062a64af9" /><Relationship Type="http://schemas.openxmlformats.org/officeDocument/2006/relationships/slide" Target="/ppt/slides/slide6.xml" Id="R3d2922c255bb42be" /><Relationship Type="http://schemas.openxmlformats.org/officeDocument/2006/relationships/slide" Target="/ppt/slides/slide7.xml" Id="R9d3910fff53a46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10c48ddaf43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b850f89ce4241" /><Relationship Type="http://schemas.openxmlformats.org/officeDocument/2006/relationships/theme" Target="/ppt/slideMasters/theme/theme1.xml" Id="R1793fff7b8e741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4b850f89ce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6aced8b0248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7eedbf4d64d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3708090b344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60bf08c7e45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0132505d846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a5a32053a40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14d464f0843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HILEX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HILEX FINANS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−433 606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12 319 410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71 588 366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77 125 362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BURMO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BURMO LARSEN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BURMO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Julsborg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7607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burmo@bygginvest.no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988 895 393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HILEX FINANS AS</a:t>
            </a:r>
          </a:p>
        </p:txBody>
      </p:sp>
    </p:spTree>
  </p:cSld>
  <p:clrMapOvr>
    <a:masterClrMapping xmlns:a="http://schemas.openxmlformats.org/drawingml/2006/main"/>
  </p:clrMapOvr>
</p:sld>
</file>