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e8b7ea7f0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428849b454bcd"/>
  </p:sldMasterIdLst>
  <p:sldIdLst>
    <p:sldId xmlns:r="http://schemas.openxmlformats.org/officeDocument/2006/relationships" id="256" r:id="Rf9f29b7e69b849ab"/>
    <p:sldId xmlns:r="http://schemas.openxmlformats.org/officeDocument/2006/relationships" id="257" r:id="R92d2212b7d4045b3"/>
    <p:sldId xmlns:r="http://schemas.openxmlformats.org/officeDocument/2006/relationships" id="258" r:id="R61c1229113ba4526"/>
    <p:sldId xmlns:r="http://schemas.openxmlformats.org/officeDocument/2006/relationships" id="259" r:id="Rb3dcf6bbd23b40b1"/>
    <p:sldId xmlns:r="http://schemas.openxmlformats.org/officeDocument/2006/relationships" id="260" r:id="Re594876042024a3e"/>
    <p:sldId xmlns:r="http://schemas.openxmlformats.org/officeDocument/2006/relationships" id="261" r:id="R219ac47251434a32"/>
    <p:sldId xmlns:r="http://schemas.openxmlformats.org/officeDocument/2006/relationships" id="262" r:id="Re3c636aaee00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428849b454bcd" /><Relationship Type="http://schemas.openxmlformats.org/officeDocument/2006/relationships/slide" Target="/ppt/slides/slide1.xml" Id="Rf9f29b7e69b849ab" /><Relationship Type="http://schemas.openxmlformats.org/officeDocument/2006/relationships/slide" Target="/ppt/slides/slide2.xml" Id="R92d2212b7d4045b3" /><Relationship Type="http://schemas.openxmlformats.org/officeDocument/2006/relationships/slide" Target="/ppt/slides/slide3.xml" Id="R61c1229113ba4526" /><Relationship Type="http://schemas.openxmlformats.org/officeDocument/2006/relationships/slide" Target="/ppt/slides/slide4.xml" Id="Rb3dcf6bbd23b40b1" /><Relationship Type="http://schemas.openxmlformats.org/officeDocument/2006/relationships/slide" Target="/ppt/slides/slide5.xml" Id="Re594876042024a3e" /><Relationship Type="http://schemas.openxmlformats.org/officeDocument/2006/relationships/slide" Target="/ppt/slides/slide6.xml" Id="R219ac47251434a32" /><Relationship Type="http://schemas.openxmlformats.org/officeDocument/2006/relationships/slide" Target="/ppt/slides/slide7.xml" Id="Re3c636aaee00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9e435e80d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c338985994a10" /><Relationship Type="http://schemas.openxmlformats.org/officeDocument/2006/relationships/theme" Target="/ppt/slideMasters/theme/theme1.xml" Id="R4b1aaa9200f3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c33898599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08604d4d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03f2df4f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56b568e95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2314e4030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9132f2e2c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6c78db74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cad2347b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VOLVERE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VOLVERE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65 839 362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211 419 704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212 965 097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MARTIN GRIMELAND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MARTIN GRIMELAND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VOLVERE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Øtkens vei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988 896 675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VOLVERE AS</a:t>
            </a:r>
          </a:p>
        </p:txBody>
      </p:sp>
    </p:spTree>
  </p:cSld>
  <p:clrMapOvr>
    <a:masterClrMapping xmlns:a="http://schemas.openxmlformats.org/drawingml/2006/main"/>
  </p:clrMapOvr>
</p:sld>
</file>