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61e4f5f52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6138aabecb4920"/>
  </p:sldMasterIdLst>
  <p:sldIdLst>
    <p:sldId xmlns:r="http://schemas.openxmlformats.org/officeDocument/2006/relationships" id="256" r:id="R02040e8979af4b7b"/>
    <p:sldId xmlns:r="http://schemas.openxmlformats.org/officeDocument/2006/relationships" id="257" r:id="R4e35742948ba4740"/>
    <p:sldId xmlns:r="http://schemas.openxmlformats.org/officeDocument/2006/relationships" id="258" r:id="R0888916a6e1c4a52"/>
    <p:sldId xmlns:r="http://schemas.openxmlformats.org/officeDocument/2006/relationships" id="259" r:id="R30893c08a8cd4895"/>
    <p:sldId xmlns:r="http://schemas.openxmlformats.org/officeDocument/2006/relationships" id="260" r:id="Rdc58926b70ad4353"/>
    <p:sldId xmlns:r="http://schemas.openxmlformats.org/officeDocument/2006/relationships" id="261" r:id="R61c7cca8f84e4a5b"/>
    <p:sldId xmlns:r="http://schemas.openxmlformats.org/officeDocument/2006/relationships" id="262" r:id="R7d7b04689a5f49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138aabecb4920" /><Relationship Type="http://schemas.openxmlformats.org/officeDocument/2006/relationships/slide" Target="/ppt/slides/slide1.xml" Id="R02040e8979af4b7b" /><Relationship Type="http://schemas.openxmlformats.org/officeDocument/2006/relationships/slide" Target="/ppt/slides/slide2.xml" Id="R4e35742948ba4740" /><Relationship Type="http://schemas.openxmlformats.org/officeDocument/2006/relationships/slide" Target="/ppt/slides/slide3.xml" Id="R0888916a6e1c4a52" /><Relationship Type="http://schemas.openxmlformats.org/officeDocument/2006/relationships/slide" Target="/ppt/slides/slide4.xml" Id="R30893c08a8cd4895" /><Relationship Type="http://schemas.openxmlformats.org/officeDocument/2006/relationships/slide" Target="/ppt/slides/slide5.xml" Id="Rdc58926b70ad4353" /><Relationship Type="http://schemas.openxmlformats.org/officeDocument/2006/relationships/slide" Target="/ppt/slides/slide6.xml" Id="R61c7cca8f84e4a5b" /><Relationship Type="http://schemas.openxmlformats.org/officeDocument/2006/relationships/slide" Target="/ppt/slides/slide7.xml" Id="R7d7b04689a5f49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131a1ad33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3f94870344de" /><Relationship Type="http://schemas.openxmlformats.org/officeDocument/2006/relationships/theme" Target="/ppt/slideMasters/theme/theme1.xml" Id="Rf500b19c2ae5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b3f94870344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2096b2bf0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3815c950d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8fd2e0655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ee3d7cb4a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fece6c916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c63a5509d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4f72f9dd8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25 783 223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228 248 884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316 419 563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HEGLUND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post@heglundholding.no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www.heglundholding.no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HOLDING AS</a:t>
            </a:r>
          </a:p>
        </p:txBody>
      </p:sp>
    </p:spTree>
  </p:cSld>
  <p:clrMapOvr>
    <a:masterClrMapping xmlns:a="http://schemas.openxmlformats.org/drawingml/2006/main"/>
  </p:clrMapOvr>
</p:sld>
</file>