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c3a6a5b19849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35583395ed476c"/>
  </p:sldMasterIdLst>
  <p:sldIdLst>
    <p:sldId xmlns:r="http://schemas.openxmlformats.org/officeDocument/2006/relationships" id="256" r:id="R7c24231bce8e47d6"/>
    <p:sldId xmlns:r="http://schemas.openxmlformats.org/officeDocument/2006/relationships" id="257" r:id="R4739562832c74650"/>
    <p:sldId xmlns:r="http://schemas.openxmlformats.org/officeDocument/2006/relationships" id="258" r:id="R9d8e201a8faa4efb"/>
    <p:sldId xmlns:r="http://schemas.openxmlformats.org/officeDocument/2006/relationships" id="259" r:id="Ra6d1ea6b71344a68"/>
    <p:sldId xmlns:r="http://schemas.openxmlformats.org/officeDocument/2006/relationships" id="260" r:id="R7d3e8087bfac446a"/>
    <p:sldId xmlns:r="http://schemas.openxmlformats.org/officeDocument/2006/relationships" id="261" r:id="R4d11aa692e91466e"/>
    <p:sldId xmlns:r="http://schemas.openxmlformats.org/officeDocument/2006/relationships" id="262" r:id="Rdb82c1875d9a4a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5583395ed476c" /><Relationship Type="http://schemas.openxmlformats.org/officeDocument/2006/relationships/slide" Target="/ppt/slides/slide1.xml" Id="R7c24231bce8e47d6" /><Relationship Type="http://schemas.openxmlformats.org/officeDocument/2006/relationships/slide" Target="/ppt/slides/slide2.xml" Id="R4739562832c74650" /><Relationship Type="http://schemas.openxmlformats.org/officeDocument/2006/relationships/slide" Target="/ppt/slides/slide3.xml" Id="R9d8e201a8faa4efb" /><Relationship Type="http://schemas.openxmlformats.org/officeDocument/2006/relationships/slide" Target="/ppt/slides/slide4.xml" Id="Ra6d1ea6b71344a68" /><Relationship Type="http://schemas.openxmlformats.org/officeDocument/2006/relationships/slide" Target="/ppt/slides/slide5.xml" Id="R7d3e8087bfac446a" /><Relationship Type="http://schemas.openxmlformats.org/officeDocument/2006/relationships/slide" Target="/ppt/slides/slide6.xml" Id="R4d11aa692e91466e" /><Relationship Type="http://schemas.openxmlformats.org/officeDocument/2006/relationships/slide" Target="/ppt/slides/slide7.xml" Id="Rdb82c1875d9a4a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ad879c8d94f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5e429e2964a60" /><Relationship Type="http://schemas.openxmlformats.org/officeDocument/2006/relationships/theme" Target="/ppt/slideMasters/theme/theme1.xml" Id="R2c4337b9787e43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15e429e2964a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cfd6badc948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fef3e97ed4e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530a07c024f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341b659b048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f668f0a4943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fba78a9424b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0e4bbab0246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WEINTRAUB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WEINTRAUB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WEINTRAUB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WEINTRAUB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WEINTRAUB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WEINTRAUB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−1 143 846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−38 943 047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171 297 196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171 974 507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WEINTRAUB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 WEINTRAUB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WEINTRAUB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Espedal &amp; CO AS,, Hospitalsgata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988 898 759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WEINTRAUB AS</a:t>
            </a:r>
          </a:p>
        </p:txBody>
      </p:sp>
    </p:spTree>
  </p:cSld>
  <p:clrMapOvr>
    <a:masterClrMapping xmlns:a="http://schemas.openxmlformats.org/drawingml/2006/main"/>
  </p:clrMapOvr>
</p:sld>
</file>