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26b94f2ddd40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1b10fb22a4842"/>
  </p:sldMasterIdLst>
  <p:sldIdLst>
    <p:sldId xmlns:r="http://schemas.openxmlformats.org/officeDocument/2006/relationships" id="256" r:id="R52bd59c0d3dd4023"/>
    <p:sldId xmlns:r="http://schemas.openxmlformats.org/officeDocument/2006/relationships" id="257" r:id="R19b43891f2eb424c"/>
    <p:sldId xmlns:r="http://schemas.openxmlformats.org/officeDocument/2006/relationships" id="258" r:id="R360f1bbd07ef4242"/>
    <p:sldId xmlns:r="http://schemas.openxmlformats.org/officeDocument/2006/relationships" id="259" r:id="Raa4ae5fb59154568"/>
    <p:sldId xmlns:r="http://schemas.openxmlformats.org/officeDocument/2006/relationships" id="260" r:id="R97c94baf140e478a"/>
    <p:sldId xmlns:r="http://schemas.openxmlformats.org/officeDocument/2006/relationships" id="261" r:id="R771bacaa67004f80"/>
    <p:sldId xmlns:r="http://schemas.openxmlformats.org/officeDocument/2006/relationships" id="262" r:id="R91ac98737845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1b10fb22a4842" /><Relationship Type="http://schemas.openxmlformats.org/officeDocument/2006/relationships/slide" Target="/ppt/slides/slide1.xml" Id="R52bd59c0d3dd4023" /><Relationship Type="http://schemas.openxmlformats.org/officeDocument/2006/relationships/slide" Target="/ppt/slides/slide2.xml" Id="R19b43891f2eb424c" /><Relationship Type="http://schemas.openxmlformats.org/officeDocument/2006/relationships/slide" Target="/ppt/slides/slide3.xml" Id="R360f1bbd07ef4242" /><Relationship Type="http://schemas.openxmlformats.org/officeDocument/2006/relationships/slide" Target="/ppt/slides/slide4.xml" Id="Raa4ae5fb59154568" /><Relationship Type="http://schemas.openxmlformats.org/officeDocument/2006/relationships/slide" Target="/ppt/slides/slide5.xml" Id="R97c94baf140e478a" /><Relationship Type="http://schemas.openxmlformats.org/officeDocument/2006/relationships/slide" Target="/ppt/slides/slide6.xml" Id="R771bacaa67004f80" /><Relationship Type="http://schemas.openxmlformats.org/officeDocument/2006/relationships/slide" Target="/ppt/slides/slide7.xml" Id="R91ac98737845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400a73cef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99cc05aab4223" /><Relationship Type="http://schemas.openxmlformats.org/officeDocument/2006/relationships/theme" Target="/ppt/slideMasters/theme/theme1.xml" Id="R456086ab7c75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999cc05aab42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8bf5d3654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06d834d23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c3a17ac5a43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4621bd30e45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effd6533949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610ea3e1e4c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df42911c644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ISEKSPORT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ISEKSPORT AS ble etablert [år] og holder til i Skåtøy.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−1 232 875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545 023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12 974 408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14 114 710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HOLE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Skåtøyveien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3780 Skåtøy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988 899 089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ISEKSPORT AS</a:t>
            </a:r>
          </a:p>
        </p:txBody>
      </p:sp>
    </p:spTree>
  </p:cSld>
  <p:clrMapOvr>
    <a:masterClrMapping xmlns:a="http://schemas.openxmlformats.org/drawingml/2006/main"/>
  </p:clrMapOvr>
</p:sld>
</file>