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517688614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43e46863344818"/>
  </p:sldMasterIdLst>
  <p:sldIdLst>
    <p:sldId xmlns:r="http://schemas.openxmlformats.org/officeDocument/2006/relationships" id="256" r:id="R3f57267dd5f5495e"/>
    <p:sldId xmlns:r="http://schemas.openxmlformats.org/officeDocument/2006/relationships" id="257" r:id="Rb2de9bca955f4901"/>
    <p:sldId xmlns:r="http://schemas.openxmlformats.org/officeDocument/2006/relationships" id="258" r:id="Rb21ae7c5af4d479e"/>
    <p:sldId xmlns:r="http://schemas.openxmlformats.org/officeDocument/2006/relationships" id="259" r:id="Rbf6bcb4a6a544b85"/>
    <p:sldId xmlns:r="http://schemas.openxmlformats.org/officeDocument/2006/relationships" id="260" r:id="R055da39853cf469c"/>
    <p:sldId xmlns:r="http://schemas.openxmlformats.org/officeDocument/2006/relationships" id="261" r:id="Rb3a29ece474b455b"/>
    <p:sldId xmlns:r="http://schemas.openxmlformats.org/officeDocument/2006/relationships" id="262" r:id="R1c555e94fdf0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3e46863344818" /><Relationship Type="http://schemas.openxmlformats.org/officeDocument/2006/relationships/slide" Target="/ppt/slides/slide1.xml" Id="R3f57267dd5f5495e" /><Relationship Type="http://schemas.openxmlformats.org/officeDocument/2006/relationships/slide" Target="/ppt/slides/slide2.xml" Id="Rb2de9bca955f4901" /><Relationship Type="http://schemas.openxmlformats.org/officeDocument/2006/relationships/slide" Target="/ppt/slides/slide3.xml" Id="Rb21ae7c5af4d479e" /><Relationship Type="http://schemas.openxmlformats.org/officeDocument/2006/relationships/slide" Target="/ppt/slides/slide4.xml" Id="Rbf6bcb4a6a544b85" /><Relationship Type="http://schemas.openxmlformats.org/officeDocument/2006/relationships/slide" Target="/ppt/slides/slide5.xml" Id="R055da39853cf469c" /><Relationship Type="http://schemas.openxmlformats.org/officeDocument/2006/relationships/slide" Target="/ppt/slides/slide6.xml" Id="Rb3a29ece474b455b" /><Relationship Type="http://schemas.openxmlformats.org/officeDocument/2006/relationships/slide" Target="/ppt/slides/slide7.xml" Id="R1c555e94fdf0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ddc7f072b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a62b96c74309" /><Relationship Type="http://schemas.openxmlformats.org/officeDocument/2006/relationships/theme" Target="/ppt/slideMasters/theme/theme1.xml" Id="R72c6d4176e21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ba62b96c7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e0aa84948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939da86e1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341b0c003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ad89bcbe1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b4ad06fbe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15b1eda1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6c925efa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