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c16ab0807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d057c7d434d52"/>
  </p:sldMasterIdLst>
  <p:sldIdLst>
    <p:sldId xmlns:r="http://schemas.openxmlformats.org/officeDocument/2006/relationships" id="256" r:id="R295597d5d87d42ec"/>
    <p:sldId xmlns:r="http://schemas.openxmlformats.org/officeDocument/2006/relationships" id="257" r:id="Rf335b8a2387a4df1"/>
    <p:sldId xmlns:r="http://schemas.openxmlformats.org/officeDocument/2006/relationships" id="258" r:id="R3fb7e36fa97e4fb0"/>
    <p:sldId xmlns:r="http://schemas.openxmlformats.org/officeDocument/2006/relationships" id="259" r:id="R6472763a438e4e67"/>
    <p:sldId xmlns:r="http://schemas.openxmlformats.org/officeDocument/2006/relationships" id="260" r:id="R74d1593696ab42fc"/>
    <p:sldId xmlns:r="http://schemas.openxmlformats.org/officeDocument/2006/relationships" id="261" r:id="R4e6cccda3b86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d057c7d434d52" /><Relationship Type="http://schemas.openxmlformats.org/officeDocument/2006/relationships/slide" Target="/ppt/slides/slide1.xml" Id="R295597d5d87d42ec" /><Relationship Type="http://schemas.openxmlformats.org/officeDocument/2006/relationships/slide" Target="/ppt/slides/slide2.xml" Id="Rf335b8a2387a4df1" /><Relationship Type="http://schemas.openxmlformats.org/officeDocument/2006/relationships/slide" Target="/ppt/slides/slide3.xml" Id="R3fb7e36fa97e4fb0" /><Relationship Type="http://schemas.openxmlformats.org/officeDocument/2006/relationships/slide" Target="/ppt/slides/slide4.xml" Id="R6472763a438e4e67" /><Relationship Type="http://schemas.openxmlformats.org/officeDocument/2006/relationships/slide" Target="/ppt/slides/slide5.xml" Id="R74d1593696ab42fc" /><Relationship Type="http://schemas.openxmlformats.org/officeDocument/2006/relationships/slide" Target="/ppt/slides/slide6.xml" Id="R4e6cccda3b86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427d44db14c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26d6963c1408b" /><Relationship Type="http://schemas.openxmlformats.org/officeDocument/2006/relationships/theme" Target="/ppt/slideMasters/theme/theme1.xml" Id="Re812ad6592f2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26d6963c1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336b4f6d8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427b47d984d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126a89929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2ebf20b541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76b9b8caf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5fd14f366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