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c289430e2647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25e9078cf64679"/>
  </p:sldMasterIdLst>
  <p:sldIdLst>
    <p:sldId xmlns:r="http://schemas.openxmlformats.org/officeDocument/2006/relationships" id="256" r:id="Rf51cc4b23ebc497f"/>
    <p:sldId xmlns:r="http://schemas.openxmlformats.org/officeDocument/2006/relationships" id="257" r:id="Rc1d848bb07c3411f"/>
    <p:sldId xmlns:r="http://schemas.openxmlformats.org/officeDocument/2006/relationships" id="258" r:id="R21008e56244c431f"/>
    <p:sldId xmlns:r="http://schemas.openxmlformats.org/officeDocument/2006/relationships" id="259" r:id="Re933f649f241468b"/>
    <p:sldId xmlns:r="http://schemas.openxmlformats.org/officeDocument/2006/relationships" id="260" r:id="R5c9626c8e7944d90"/>
    <p:sldId xmlns:r="http://schemas.openxmlformats.org/officeDocument/2006/relationships" id="261" r:id="R55830797f2d649f4"/>
    <p:sldId xmlns:r="http://schemas.openxmlformats.org/officeDocument/2006/relationships" id="262" r:id="Rea5fc10ee2204a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25e9078cf64679" /><Relationship Type="http://schemas.openxmlformats.org/officeDocument/2006/relationships/slide" Target="/ppt/slides/slide1.xml" Id="Rf51cc4b23ebc497f" /><Relationship Type="http://schemas.openxmlformats.org/officeDocument/2006/relationships/slide" Target="/ppt/slides/slide2.xml" Id="Rc1d848bb07c3411f" /><Relationship Type="http://schemas.openxmlformats.org/officeDocument/2006/relationships/slide" Target="/ppt/slides/slide3.xml" Id="R21008e56244c431f" /><Relationship Type="http://schemas.openxmlformats.org/officeDocument/2006/relationships/slide" Target="/ppt/slides/slide4.xml" Id="Re933f649f241468b" /><Relationship Type="http://schemas.openxmlformats.org/officeDocument/2006/relationships/slide" Target="/ppt/slides/slide5.xml" Id="R5c9626c8e7944d90" /><Relationship Type="http://schemas.openxmlformats.org/officeDocument/2006/relationships/slide" Target="/ppt/slides/slide6.xml" Id="R55830797f2d649f4" /><Relationship Type="http://schemas.openxmlformats.org/officeDocument/2006/relationships/slide" Target="/ppt/slides/slide7.xml" Id="Rea5fc10ee2204a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f3f18254be40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d17af426c495a" /><Relationship Type="http://schemas.openxmlformats.org/officeDocument/2006/relationships/theme" Target="/ppt/slideMasters/theme/theme1.xml" Id="R0d61b51f70cb4e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0d17af426c49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8f4bb3b3e94d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d128a412141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f59ebfc9446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086afeb0f46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ce2f587b14b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c755add7b4a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399c0e22741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MARTIN OLSEN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OLSEN AS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−200 044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4 073 317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19 987 088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20 061 593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BERNER MARTIN OLSEN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BERNER MARTIN OLSEN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21A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3127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988 899 208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MARTIN OLSEN AS</a:t>
            </a:r>
          </a:p>
        </p:txBody>
      </p:sp>
    </p:spTree>
  </p:cSld>
  <p:clrMapOvr>
    <a:masterClrMapping xmlns:a="http://schemas.openxmlformats.org/drawingml/2006/main"/>
  </p:clrMapOvr>
</p:sld>
</file>