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d1c6b44ec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922c81be24c99"/>
  </p:sldMasterIdLst>
  <p:sldIdLst>
    <p:sldId xmlns:r="http://schemas.openxmlformats.org/officeDocument/2006/relationships" id="256" r:id="Rfb1fdd825b1940be"/>
    <p:sldId xmlns:r="http://schemas.openxmlformats.org/officeDocument/2006/relationships" id="257" r:id="R12d60e82fb094efd"/>
    <p:sldId xmlns:r="http://schemas.openxmlformats.org/officeDocument/2006/relationships" id="258" r:id="R3468072868324b21"/>
    <p:sldId xmlns:r="http://schemas.openxmlformats.org/officeDocument/2006/relationships" id="259" r:id="Rdee7a2cfb1154389"/>
    <p:sldId xmlns:r="http://schemas.openxmlformats.org/officeDocument/2006/relationships" id="260" r:id="Rccb5b2dbbb0648d1"/>
    <p:sldId xmlns:r="http://schemas.openxmlformats.org/officeDocument/2006/relationships" id="261" r:id="Rddfa3c981c0d4372"/>
    <p:sldId xmlns:r="http://schemas.openxmlformats.org/officeDocument/2006/relationships" id="262" r:id="Rb1b662e9eb34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922c81be24c99" /><Relationship Type="http://schemas.openxmlformats.org/officeDocument/2006/relationships/slide" Target="/ppt/slides/slide1.xml" Id="Rfb1fdd825b1940be" /><Relationship Type="http://schemas.openxmlformats.org/officeDocument/2006/relationships/slide" Target="/ppt/slides/slide2.xml" Id="R12d60e82fb094efd" /><Relationship Type="http://schemas.openxmlformats.org/officeDocument/2006/relationships/slide" Target="/ppt/slides/slide3.xml" Id="R3468072868324b21" /><Relationship Type="http://schemas.openxmlformats.org/officeDocument/2006/relationships/slide" Target="/ppt/slides/slide4.xml" Id="Rdee7a2cfb1154389" /><Relationship Type="http://schemas.openxmlformats.org/officeDocument/2006/relationships/slide" Target="/ppt/slides/slide5.xml" Id="Rccb5b2dbbb0648d1" /><Relationship Type="http://schemas.openxmlformats.org/officeDocument/2006/relationships/slide" Target="/ppt/slides/slide6.xml" Id="Rddfa3c981c0d4372" /><Relationship Type="http://schemas.openxmlformats.org/officeDocument/2006/relationships/slide" Target="/ppt/slides/slide7.xml" Id="Rb1b662e9eb34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3bb2fd678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77a2994cf4e89" /><Relationship Type="http://schemas.openxmlformats.org/officeDocument/2006/relationships/theme" Target="/ppt/slideMasters/theme/theme1.xml" Id="R419cac8b89af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77a2994cf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eac498d5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87826d060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c1329664a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76ff0533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45677f51d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92c56b85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344984af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