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92423fa5d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0e26a25394821"/>
  </p:sldMasterIdLst>
  <p:sldIdLst>
    <p:sldId xmlns:r="http://schemas.openxmlformats.org/officeDocument/2006/relationships" id="256" r:id="R933f79f23ed94836"/>
    <p:sldId xmlns:r="http://schemas.openxmlformats.org/officeDocument/2006/relationships" id="257" r:id="R3dd24f37020a4ba0"/>
    <p:sldId xmlns:r="http://schemas.openxmlformats.org/officeDocument/2006/relationships" id="258" r:id="R91b1c04146764115"/>
    <p:sldId xmlns:r="http://schemas.openxmlformats.org/officeDocument/2006/relationships" id="259" r:id="Re5616d1f79e64777"/>
    <p:sldId xmlns:r="http://schemas.openxmlformats.org/officeDocument/2006/relationships" id="260" r:id="Rab112bdc98a3428e"/>
    <p:sldId xmlns:r="http://schemas.openxmlformats.org/officeDocument/2006/relationships" id="261" r:id="R81c3094eab0a4cd3"/>
    <p:sldId xmlns:r="http://schemas.openxmlformats.org/officeDocument/2006/relationships" id="262" r:id="Rc1d3da97ad3d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0e26a25394821" /><Relationship Type="http://schemas.openxmlformats.org/officeDocument/2006/relationships/slide" Target="/ppt/slides/slide1.xml" Id="R933f79f23ed94836" /><Relationship Type="http://schemas.openxmlformats.org/officeDocument/2006/relationships/slide" Target="/ppt/slides/slide2.xml" Id="R3dd24f37020a4ba0" /><Relationship Type="http://schemas.openxmlformats.org/officeDocument/2006/relationships/slide" Target="/ppt/slides/slide3.xml" Id="R91b1c04146764115" /><Relationship Type="http://schemas.openxmlformats.org/officeDocument/2006/relationships/slide" Target="/ppt/slides/slide4.xml" Id="Re5616d1f79e64777" /><Relationship Type="http://schemas.openxmlformats.org/officeDocument/2006/relationships/slide" Target="/ppt/slides/slide5.xml" Id="Rab112bdc98a3428e" /><Relationship Type="http://schemas.openxmlformats.org/officeDocument/2006/relationships/slide" Target="/ppt/slides/slide6.xml" Id="R81c3094eab0a4cd3" /><Relationship Type="http://schemas.openxmlformats.org/officeDocument/2006/relationships/slide" Target="/ppt/slides/slide7.xml" Id="Rc1d3da97ad3d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8629fa081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116ac4124eec" /><Relationship Type="http://schemas.openxmlformats.org/officeDocument/2006/relationships/theme" Target="/ppt/slideMasters/theme/theme1.xml" Id="R433c5fab40bb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a5116ac412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2dca04e1746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940a7bf6f44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88837e3484b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d440e1c17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93d5c7c71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8e73871ca4c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4357bee2d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2 399 196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BERNT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