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15bd30740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6274af91f4ee8"/>
  </p:sldMasterIdLst>
  <p:sldIdLst>
    <p:sldId xmlns:r="http://schemas.openxmlformats.org/officeDocument/2006/relationships" id="256" r:id="R1b12b7ebe5f8429a"/>
    <p:sldId xmlns:r="http://schemas.openxmlformats.org/officeDocument/2006/relationships" id="257" r:id="Rcaec30cfcc9b457b"/>
    <p:sldId xmlns:r="http://schemas.openxmlformats.org/officeDocument/2006/relationships" id="258" r:id="R740608c9fbad44c9"/>
    <p:sldId xmlns:r="http://schemas.openxmlformats.org/officeDocument/2006/relationships" id="259" r:id="R993c041a61904f72"/>
    <p:sldId xmlns:r="http://schemas.openxmlformats.org/officeDocument/2006/relationships" id="260" r:id="R0e7382b542474004"/>
    <p:sldId xmlns:r="http://schemas.openxmlformats.org/officeDocument/2006/relationships" id="261" r:id="Ra07fcb806c9447e1"/>
    <p:sldId xmlns:r="http://schemas.openxmlformats.org/officeDocument/2006/relationships" id="262" r:id="Rf4dd3e1d5dda4a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6274af91f4ee8" /><Relationship Type="http://schemas.openxmlformats.org/officeDocument/2006/relationships/slide" Target="/ppt/slides/slide1.xml" Id="R1b12b7ebe5f8429a" /><Relationship Type="http://schemas.openxmlformats.org/officeDocument/2006/relationships/slide" Target="/ppt/slides/slide2.xml" Id="Rcaec30cfcc9b457b" /><Relationship Type="http://schemas.openxmlformats.org/officeDocument/2006/relationships/slide" Target="/ppt/slides/slide3.xml" Id="R740608c9fbad44c9" /><Relationship Type="http://schemas.openxmlformats.org/officeDocument/2006/relationships/slide" Target="/ppt/slides/slide4.xml" Id="R993c041a61904f72" /><Relationship Type="http://schemas.openxmlformats.org/officeDocument/2006/relationships/slide" Target="/ppt/slides/slide5.xml" Id="R0e7382b542474004" /><Relationship Type="http://schemas.openxmlformats.org/officeDocument/2006/relationships/slide" Target="/ppt/slides/slide6.xml" Id="Ra07fcb806c9447e1" /><Relationship Type="http://schemas.openxmlformats.org/officeDocument/2006/relationships/slide" Target="/ppt/slides/slide7.xml" Id="Rf4dd3e1d5dda4a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a26490797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78620134243a7" /><Relationship Type="http://schemas.openxmlformats.org/officeDocument/2006/relationships/theme" Target="/ppt/slideMasters/theme/theme1.xml" Id="Rc1c5a6faf332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78620134243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844a1ac7a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db7afccb4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83fabe99e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041f4a90f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58a9aa78841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27603fd04f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6298633bc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46 979 595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47 026 646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ELGAR SØNSTERUD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