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1b37ace78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1b3cc0de04417"/>
  </p:sldMasterIdLst>
  <p:sldIdLst>
    <p:sldId xmlns:r="http://schemas.openxmlformats.org/officeDocument/2006/relationships" id="256" r:id="R7d0c600c167f4ce4"/>
    <p:sldId xmlns:r="http://schemas.openxmlformats.org/officeDocument/2006/relationships" id="257" r:id="R4841b59d3b4d4bda"/>
    <p:sldId xmlns:r="http://schemas.openxmlformats.org/officeDocument/2006/relationships" id="258" r:id="R5551da3d5dd94823"/>
    <p:sldId xmlns:r="http://schemas.openxmlformats.org/officeDocument/2006/relationships" id="259" r:id="Rafd1b3af191f4671"/>
    <p:sldId xmlns:r="http://schemas.openxmlformats.org/officeDocument/2006/relationships" id="260" r:id="R772a5f64ee6a4b1d"/>
    <p:sldId xmlns:r="http://schemas.openxmlformats.org/officeDocument/2006/relationships" id="261" r:id="R222d9f4788194878"/>
    <p:sldId xmlns:r="http://schemas.openxmlformats.org/officeDocument/2006/relationships" id="262" r:id="R45a2696ed685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1b3cc0de04417" /><Relationship Type="http://schemas.openxmlformats.org/officeDocument/2006/relationships/slide" Target="/ppt/slides/slide1.xml" Id="R7d0c600c167f4ce4" /><Relationship Type="http://schemas.openxmlformats.org/officeDocument/2006/relationships/slide" Target="/ppt/slides/slide2.xml" Id="R4841b59d3b4d4bda" /><Relationship Type="http://schemas.openxmlformats.org/officeDocument/2006/relationships/slide" Target="/ppt/slides/slide3.xml" Id="R5551da3d5dd94823" /><Relationship Type="http://schemas.openxmlformats.org/officeDocument/2006/relationships/slide" Target="/ppt/slides/slide4.xml" Id="Rafd1b3af191f4671" /><Relationship Type="http://schemas.openxmlformats.org/officeDocument/2006/relationships/slide" Target="/ppt/slides/slide5.xml" Id="R772a5f64ee6a4b1d" /><Relationship Type="http://schemas.openxmlformats.org/officeDocument/2006/relationships/slide" Target="/ppt/slides/slide6.xml" Id="R222d9f4788194878" /><Relationship Type="http://schemas.openxmlformats.org/officeDocument/2006/relationships/slide" Target="/ppt/slides/slide7.xml" Id="R45a2696ed685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94496b433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c29bbb714021" /><Relationship Type="http://schemas.openxmlformats.org/officeDocument/2006/relationships/theme" Target="/ppt/slideMasters/theme/theme1.xml" Id="R81df593956fb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bc29bbb71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000f89da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a0f0be60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8ee0013ec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632ec9d8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9f977e9a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46ee1126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9c7c8003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17 295 596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49 705 281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HALVARD HELGØ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Krysantemumhagen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FORVALTNING AS</a:t>
            </a:r>
          </a:p>
        </p:txBody>
      </p:sp>
    </p:spTree>
  </p:cSld>
  <p:clrMapOvr>
    <a:masterClrMapping xmlns:a="http://schemas.openxmlformats.org/drawingml/2006/main"/>
  </p:clrMapOvr>
</p:sld>
</file>