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4402025218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af3876c2f4a76"/>
  </p:sldMasterIdLst>
  <p:sldIdLst>
    <p:sldId xmlns:r="http://schemas.openxmlformats.org/officeDocument/2006/relationships" id="256" r:id="R58052e0afb4e4f14"/>
    <p:sldId xmlns:r="http://schemas.openxmlformats.org/officeDocument/2006/relationships" id="257" r:id="R741bcd96e5304e78"/>
    <p:sldId xmlns:r="http://schemas.openxmlformats.org/officeDocument/2006/relationships" id="258" r:id="Rea4c8f8fddb6406d"/>
    <p:sldId xmlns:r="http://schemas.openxmlformats.org/officeDocument/2006/relationships" id="259" r:id="R93aced60ec1641e9"/>
    <p:sldId xmlns:r="http://schemas.openxmlformats.org/officeDocument/2006/relationships" id="260" r:id="R8afa1ed26855410c"/>
    <p:sldId xmlns:r="http://schemas.openxmlformats.org/officeDocument/2006/relationships" id="261" r:id="R325debb927fe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af3876c2f4a76" /><Relationship Type="http://schemas.openxmlformats.org/officeDocument/2006/relationships/slide" Target="/ppt/slides/slide1.xml" Id="R58052e0afb4e4f14" /><Relationship Type="http://schemas.openxmlformats.org/officeDocument/2006/relationships/slide" Target="/ppt/slides/slide2.xml" Id="R741bcd96e5304e78" /><Relationship Type="http://schemas.openxmlformats.org/officeDocument/2006/relationships/slide" Target="/ppt/slides/slide3.xml" Id="Rea4c8f8fddb6406d" /><Relationship Type="http://schemas.openxmlformats.org/officeDocument/2006/relationships/slide" Target="/ppt/slides/slide4.xml" Id="R93aced60ec1641e9" /><Relationship Type="http://schemas.openxmlformats.org/officeDocument/2006/relationships/slide" Target="/ppt/slides/slide5.xml" Id="R8afa1ed26855410c" /><Relationship Type="http://schemas.openxmlformats.org/officeDocument/2006/relationships/slide" Target="/ppt/slides/slide6.xml" Id="R325debb927fe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4901162774d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7a2fed74a4373" /><Relationship Type="http://schemas.openxmlformats.org/officeDocument/2006/relationships/theme" Target="/ppt/slideMasters/theme/theme1.xml" Id="R4ef159c44f24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7a2fed74a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afb5393b745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7a43bf83c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51b6b60cf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0ceaf2275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3398429ea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f8306601e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