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c9ce07986741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14e3f749a84673"/>
  </p:sldMasterIdLst>
  <p:sldIdLst>
    <p:sldId xmlns:r="http://schemas.openxmlformats.org/officeDocument/2006/relationships" id="256" r:id="Rdc67aa768af14cbf"/>
    <p:sldId xmlns:r="http://schemas.openxmlformats.org/officeDocument/2006/relationships" id="257" r:id="R5a34ab15c9a34fd6"/>
    <p:sldId xmlns:r="http://schemas.openxmlformats.org/officeDocument/2006/relationships" id="258" r:id="Re5fb5b8749d94303"/>
    <p:sldId xmlns:r="http://schemas.openxmlformats.org/officeDocument/2006/relationships" id="259" r:id="R8fedc7010a104989"/>
    <p:sldId xmlns:r="http://schemas.openxmlformats.org/officeDocument/2006/relationships" id="260" r:id="R82bc9d14c3de4ab2"/>
    <p:sldId xmlns:r="http://schemas.openxmlformats.org/officeDocument/2006/relationships" id="261" r:id="Rc95e8735514a49e7"/>
    <p:sldId xmlns:r="http://schemas.openxmlformats.org/officeDocument/2006/relationships" id="262" r:id="Rd7e1eccaefb046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14e3f749a84673" /><Relationship Type="http://schemas.openxmlformats.org/officeDocument/2006/relationships/slide" Target="/ppt/slides/slide1.xml" Id="Rdc67aa768af14cbf" /><Relationship Type="http://schemas.openxmlformats.org/officeDocument/2006/relationships/slide" Target="/ppt/slides/slide2.xml" Id="R5a34ab15c9a34fd6" /><Relationship Type="http://schemas.openxmlformats.org/officeDocument/2006/relationships/slide" Target="/ppt/slides/slide3.xml" Id="Re5fb5b8749d94303" /><Relationship Type="http://schemas.openxmlformats.org/officeDocument/2006/relationships/slide" Target="/ppt/slides/slide4.xml" Id="R8fedc7010a104989" /><Relationship Type="http://schemas.openxmlformats.org/officeDocument/2006/relationships/slide" Target="/ppt/slides/slide5.xml" Id="R82bc9d14c3de4ab2" /><Relationship Type="http://schemas.openxmlformats.org/officeDocument/2006/relationships/slide" Target="/ppt/slides/slide6.xml" Id="Rc95e8735514a49e7" /><Relationship Type="http://schemas.openxmlformats.org/officeDocument/2006/relationships/slide" Target="/ppt/slides/slide7.xml" Id="Rd7e1eccaefb046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25d1451e0b40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30844d5104c42" /><Relationship Type="http://schemas.openxmlformats.org/officeDocument/2006/relationships/theme" Target="/ppt/slideMasters/theme/theme1.xml" Id="R008b75de552a4a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630844d5104c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e3741c6944a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dbaaf31554b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1b57c30fa4c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53a9a59f746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9aa5a430641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ddbb25d5643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ffc1a913546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F-HOLDING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240 862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15 925 626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21 525 626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HOFSTAD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988 912 913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