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17509f1c7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b82621cc7450f"/>
  </p:sldMasterIdLst>
  <p:sldIdLst>
    <p:sldId xmlns:r="http://schemas.openxmlformats.org/officeDocument/2006/relationships" id="256" r:id="R96c3cdd4487c4046"/>
    <p:sldId xmlns:r="http://schemas.openxmlformats.org/officeDocument/2006/relationships" id="257" r:id="Re11c5fec180943b0"/>
    <p:sldId xmlns:r="http://schemas.openxmlformats.org/officeDocument/2006/relationships" id="258" r:id="R616bd29ca2414605"/>
    <p:sldId xmlns:r="http://schemas.openxmlformats.org/officeDocument/2006/relationships" id="259" r:id="R1d3a70bb1a7a4c62"/>
    <p:sldId xmlns:r="http://schemas.openxmlformats.org/officeDocument/2006/relationships" id="260" r:id="R5fedd469079c4990"/>
    <p:sldId xmlns:r="http://schemas.openxmlformats.org/officeDocument/2006/relationships" id="261" r:id="R0d85c5255eb24549"/>
    <p:sldId xmlns:r="http://schemas.openxmlformats.org/officeDocument/2006/relationships" id="262" r:id="R37c256ec3b3d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b82621cc7450f" /><Relationship Type="http://schemas.openxmlformats.org/officeDocument/2006/relationships/slide" Target="/ppt/slides/slide1.xml" Id="R96c3cdd4487c4046" /><Relationship Type="http://schemas.openxmlformats.org/officeDocument/2006/relationships/slide" Target="/ppt/slides/slide2.xml" Id="Re11c5fec180943b0" /><Relationship Type="http://schemas.openxmlformats.org/officeDocument/2006/relationships/slide" Target="/ppt/slides/slide3.xml" Id="R616bd29ca2414605" /><Relationship Type="http://schemas.openxmlformats.org/officeDocument/2006/relationships/slide" Target="/ppt/slides/slide4.xml" Id="R1d3a70bb1a7a4c62" /><Relationship Type="http://schemas.openxmlformats.org/officeDocument/2006/relationships/slide" Target="/ppt/slides/slide5.xml" Id="R5fedd469079c4990" /><Relationship Type="http://schemas.openxmlformats.org/officeDocument/2006/relationships/slide" Target="/ppt/slides/slide6.xml" Id="R0d85c5255eb24549" /><Relationship Type="http://schemas.openxmlformats.org/officeDocument/2006/relationships/slide" Target="/ppt/slides/slide7.xml" Id="R37c256ec3b3d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38e79f898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b94ad38cc4a8b" /><Relationship Type="http://schemas.openxmlformats.org/officeDocument/2006/relationships/theme" Target="/ppt/slideMasters/theme/theme1.xml" Id="R2187dfc830fe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b94ad38cc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42fa8f08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d0189edf741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9432f0e75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a632ff94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454da18cd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5a52d0b4c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0de3b5802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EIKETREET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EIKETREET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11 290 547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SVARSTAD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Svensens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vibeke.aune@c2i.net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EIKETREET AS</a:t>
            </a:r>
          </a:p>
        </p:txBody>
      </p:sp>
    </p:spTree>
  </p:cSld>
  <p:clrMapOvr>
    <a:masterClrMapping xmlns:a="http://schemas.openxmlformats.org/drawingml/2006/main"/>
  </p:clrMapOvr>
</p:sld>
</file>