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2bf3c1c21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b1bd29c1a4448"/>
  </p:sldMasterIdLst>
  <p:sldIdLst>
    <p:sldId xmlns:r="http://schemas.openxmlformats.org/officeDocument/2006/relationships" id="256" r:id="Ra83dea21568a4e7d"/>
    <p:sldId xmlns:r="http://schemas.openxmlformats.org/officeDocument/2006/relationships" id="257" r:id="R1ba9dd5eef9b49dd"/>
    <p:sldId xmlns:r="http://schemas.openxmlformats.org/officeDocument/2006/relationships" id="258" r:id="R0899f266db514651"/>
    <p:sldId xmlns:r="http://schemas.openxmlformats.org/officeDocument/2006/relationships" id="259" r:id="R63eb26de3ca746f1"/>
    <p:sldId xmlns:r="http://schemas.openxmlformats.org/officeDocument/2006/relationships" id="260" r:id="Re445c5400f7e4426"/>
    <p:sldId xmlns:r="http://schemas.openxmlformats.org/officeDocument/2006/relationships" id="261" r:id="Rf4a59ddfb338424b"/>
    <p:sldId xmlns:r="http://schemas.openxmlformats.org/officeDocument/2006/relationships" id="262" r:id="Rd3bb9405c96d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b1bd29c1a4448" /><Relationship Type="http://schemas.openxmlformats.org/officeDocument/2006/relationships/slide" Target="/ppt/slides/slide1.xml" Id="Ra83dea21568a4e7d" /><Relationship Type="http://schemas.openxmlformats.org/officeDocument/2006/relationships/slide" Target="/ppt/slides/slide2.xml" Id="R1ba9dd5eef9b49dd" /><Relationship Type="http://schemas.openxmlformats.org/officeDocument/2006/relationships/slide" Target="/ppt/slides/slide3.xml" Id="R0899f266db514651" /><Relationship Type="http://schemas.openxmlformats.org/officeDocument/2006/relationships/slide" Target="/ppt/slides/slide4.xml" Id="R63eb26de3ca746f1" /><Relationship Type="http://schemas.openxmlformats.org/officeDocument/2006/relationships/slide" Target="/ppt/slides/slide5.xml" Id="Re445c5400f7e4426" /><Relationship Type="http://schemas.openxmlformats.org/officeDocument/2006/relationships/slide" Target="/ppt/slides/slide6.xml" Id="Rf4a59ddfb338424b" /><Relationship Type="http://schemas.openxmlformats.org/officeDocument/2006/relationships/slide" Target="/ppt/slides/slide7.xml" Id="Rd3bb9405c96d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91107242b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5d3671fb40c2" /><Relationship Type="http://schemas.openxmlformats.org/officeDocument/2006/relationships/theme" Target="/ppt/slideMasters/theme/theme1.xml" Id="R52aa79982bf2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c5d3671fb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661c6b055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a3a782653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823025925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21754567e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007c81ac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c5d50618d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3dfb31b5c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