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56043a44b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12e9795834aca"/>
  </p:sldMasterIdLst>
  <p:sldIdLst>
    <p:sldId xmlns:r="http://schemas.openxmlformats.org/officeDocument/2006/relationships" id="256" r:id="R9d397fd4f2184fc6"/>
    <p:sldId xmlns:r="http://schemas.openxmlformats.org/officeDocument/2006/relationships" id="257" r:id="R70b0c5f41e5245d9"/>
    <p:sldId xmlns:r="http://schemas.openxmlformats.org/officeDocument/2006/relationships" id="258" r:id="R06918181503b48aa"/>
    <p:sldId xmlns:r="http://schemas.openxmlformats.org/officeDocument/2006/relationships" id="259" r:id="R8df699fd2b614ce8"/>
    <p:sldId xmlns:r="http://schemas.openxmlformats.org/officeDocument/2006/relationships" id="260" r:id="R8d7d3ed46aa74251"/>
    <p:sldId xmlns:r="http://schemas.openxmlformats.org/officeDocument/2006/relationships" id="261" r:id="R4e1f344e33c042f6"/>
    <p:sldId xmlns:r="http://schemas.openxmlformats.org/officeDocument/2006/relationships" id="262" r:id="Rd75321f1bbb8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12e9795834aca" /><Relationship Type="http://schemas.openxmlformats.org/officeDocument/2006/relationships/slide" Target="/ppt/slides/slide1.xml" Id="R9d397fd4f2184fc6" /><Relationship Type="http://schemas.openxmlformats.org/officeDocument/2006/relationships/slide" Target="/ppt/slides/slide2.xml" Id="R70b0c5f41e5245d9" /><Relationship Type="http://schemas.openxmlformats.org/officeDocument/2006/relationships/slide" Target="/ppt/slides/slide3.xml" Id="R06918181503b48aa" /><Relationship Type="http://schemas.openxmlformats.org/officeDocument/2006/relationships/slide" Target="/ppt/slides/slide4.xml" Id="R8df699fd2b614ce8" /><Relationship Type="http://schemas.openxmlformats.org/officeDocument/2006/relationships/slide" Target="/ppt/slides/slide5.xml" Id="R8d7d3ed46aa74251" /><Relationship Type="http://schemas.openxmlformats.org/officeDocument/2006/relationships/slide" Target="/ppt/slides/slide6.xml" Id="R4e1f344e33c042f6" /><Relationship Type="http://schemas.openxmlformats.org/officeDocument/2006/relationships/slide" Target="/ppt/slides/slide7.xml" Id="Rd75321f1bbb8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86df7f087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38d962294277" /><Relationship Type="http://schemas.openxmlformats.org/officeDocument/2006/relationships/theme" Target="/ppt/slideMasters/theme/theme1.xml" Id="Re51d47cb1000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538d96229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2b3639f9b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26bf8219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de9f98c76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acbf2045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3b36bbd0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240685c1e46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83575a15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BILSENTERET HEIMDAL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BILSENTERET HEIMDAL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11 098 116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3 043 293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LANGØRGEN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Lundemobakken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BILSENTERET HEIMDAL AS</a:t>
            </a:r>
          </a:p>
        </p:txBody>
      </p:sp>
    </p:spTree>
  </p:cSld>
  <p:clrMapOvr>
    <a:masterClrMapping xmlns:a="http://schemas.openxmlformats.org/drawingml/2006/main"/>
  </p:clrMapOvr>
</p:sld>
</file>