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17274745d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12b406c284964"/>
  </p:sldMasterIdLst>
  <p:sldIdLst>
    <p:sldId xmlns:r="http://schemas.openxmlformats.org/officeDocument/2006/relationships" id="256" r:id="R568f047745de4008"/>
    <p:sldId xmlns:r="http://schemas.openxmlformats.org/officeDocument/2006/relationships" id="257" r:id="Rb34fa1552a0948e0"/>
    <p:sldId xmlns:r="http://schemas.openxmlformats.org/officeDocument/2006/relationships" id="258" r:id="Rc4c6273f0ef045ae"/>
    <p:sldId xmlns:r="http://schemas.openxmlformats.org/officeDocument/2006/relationships" id="259" r:id="R0fb0d2d52b7f470d"/>
    <p:sldId xmlns:r="http://schemas.openxmlformats.org/officeDocument/2006/relationships" id="260" r:id="R14c7758c2c9e436e"/>
    <p:sldId xmlns:r="http://schemas.openxmlformats.org/officeDocument/2006/relationships" id="261" r:id="R234d4be1f1114b11"/>
    <p:sldId xmlns:r="http://schemas.openxmlformats.org/officeDocument/2006/relationships" id="262" r:id="R8d77f77444cd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12b406c284964" /><Relationship Type="http://schemas.openxmlformats.org/officeDocument/2006/relationships/slide" Target="/ppt/slides/slide1.xml" Id="R568f047745de4008" /><Relationship Type="http://schemas.openxmlformats.org/officeDocument/2006/relationships/slide" Target="/ppt/slides/slide2.xml" Id="Rb34fa1552a0948e0" /><Relationship Type="http://schemas.openxmlformats.org/officeDocument/2006/relationships/slide" Target="/ppt/slides/slide3.xml" Id="Rc4c6273f0ef045ae" /><Relationship Type="http://schemas.openxmlformats.org/officeDocument/2006/relationships/slide" Target="/ppt/slides/slide4.xml" Id="R0fb0d2d52b7f470d" /><Relationship Type="http://schemas.openxmlformats.org/officeDocument/2006/relationships/slide" Target="/ppt/slides/slide5.xml" Id="R14c7758c2c9e436e" /><Relationship Type="http://schemas.openxmlformats.org/officeDocument/2006/relationships/slide" Target="/ppt/slides/slide6.xml" Id="R234d4be1f1114b11" /><Relationship Type="http://schemas.openxmlformats.org/officeDocument/2006/relationships/slide" Target="/ppt/slides/slide7.xml" Id="R8d77f77444cd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214cc0a11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2c98cd5654a01" /><Relationship Type="http://schemas.openxmlformats.org/officeDocument/2006/relationships/theme" Target="/ppt/slideMasters/theme/theme1.xml" Id="Rad418c50d3a6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2c98cd565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325e3d5d841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6642bf99c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910620e9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99d05aa48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af67025548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3ffbe10f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1338af87a4a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20 064 464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20 826 929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VELDE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NYVIK INVEST AS</a:t>
            </a:r>
          </a:p>
        </p:txBody>
      </p:sp>
    </p:spTree>
  </p:cSld>
  <p:clrMapOvr>
    <a:masterClrMapping xmlns:a="http://schemas.openxmlformats.org/drawingml/2006/main"/>
  </p:clrMapOvr>
</p:sld>
</file>