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65f19b79fd47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a0fe99a84847de"/>
  </p:sldMasterIdLst>
  <p:sldIdLst>
    <p:sldId xmlns:r="http://schemas.openxmlformats.org/officeDocument/2006/relationships" id="256" r:id="Re38844d1b6a743c5"/>
    <p:sldId xmlns:r="http://schemas.openxmlformats.org/officeDocument/2006/relationships" id="257" r:id="R5d21f7d234bb42a1"/>
    <p:sldId xmlns:r="http://schemas.openxmlformats.org/officeDocument/2006/relationships" id="258" r:id="R5848d3b70da74b83"/>
    <p:sldId xmlns:r="http://schemas.openxmlformats.org/officeDocument/2006/relationships" id="259" r:id="Rc2cc96cb22884678"/>
    <p:sldId xmlns:r="http://schemas.openxmlformats.org/officeDocument/2006/relationships" id="260" r:id="Rdfa381517e0f45dd"/>
    <p:sldId xmlns:r="http://schemas.openxmlformats.org/officeDocument/2006/relationships" id="261" r:id="Rd892ec89ac0b4d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a0fe99a84847de" /><Relationship Type="http://schemas.openxmlformats.org/officeDocument/2006/relationships/slide" Target="/ppt/slides/slide1.xml" Id="Re38844d1b6a743c5" /><Relationship Type="http://schemas.openxmlformats.org/officeDocument/2006/relationships/slide" Target="/ppt/slides/slide2.xml" Id="R5d21f7d234bb42a1" /><Relationship Type="http://schemas.openxmlformats.org/officeDocument/2006/relationships/slide" Target="/ppt/slides/slide3.xml" Id="R5848d3b70da74b83" /><Relationship Type="http://schemas.openxmlformats.org/officeDocument/2006/relationships/slide" Target="/ppt/slides/slide4.xml" Id="Rc2cc96cb22884678" /><Relationship Type="http://schemas.openxmlformats.org/officeDocument/2006/relationships/slide" Target="/ppt/slides/slide5.xml" Id="Rdfa381517e0f45dd" /><Relationship Type="http://schemas.openxmlformats.org/officeDocument/2006/relationships/slide" Target="/ppt/slides/slide6.xml" Id="Rd892ec89ac0b4d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a6899d30384b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210121fc44522" /><Relationship Type="http://schemas.openxmlformats.org/officeDocument/2006/relationships/theme" Target="/ppt/slideMasters/theme/theme1.xml" Id="R1bb3e54b926049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7210121fc445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3903abc2c41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c97930ef44a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040ba2e3946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f3063175949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bf05cfb934a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452eeaa4a48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STEINRØYS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Nordsjøvegen 155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