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db75f1df7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3d49119a445c5"/>
  </p:sldMasterIdLst>
  <p:sldIdLst>
    <p:sldId xmlns:r="http://schemas.openxmlformats.org/officeDocument/2006/relationships" id="256" r:id="R1fe6a3accbab4b44"/>
    <p:sldId xmlns:r="http://schemas.openxmlformats.org/officeDocument/2006/relationships" id="257" r:id="Rb43370a8fc7a4595"/>
    <p:sldId xmlns:r="http://schemas.openxmlformats.org/officeDocument/2006/relationships" id="258" r:id="Rbaff9ac1603d4775"/>
    <p:sldId xmlns:r="http://schemas.openxmlformats.org/officeDocument/2006/relationships" id="259" r:id="R7802bdf5585c49c2"/>
    <p:sldId xmlns:r="http://schemas.openxmlformats.org/officeDocument/2006/relationships" id="260" r:id="Rebc4c43eac2b45b0"/>
    <p:sldId xmlns:r="http://schemas.openxmlformats.org/officeDocument/2006/relationships" id="261" r:id="Rf4a1670af22640ed"/>
    <p:sldId xmlns:r="http://schemas.openxmlformats.org/officeDocument/2006/relationships" id="262" r:id="Re5bd576d61bc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3d49119a445c5" /><Relationship Type="http://schemas.openxmlformats.org/officeDocument/2006/relationships/slide" Target="/ppt/slides/slide1.xml" Id="R1fe6a3accbab4b44" /><Relationship Type="http://schemas.openxmlformats.org/officeDocument/2006/relationships/slide" Target="/ppt/slides/slide2.xml" Id="Rb43370a8fc7a4595" /><Relationship Type="http://schemas.openxmlformats.org/officeDocument/2006/relationships/slide" Target="/ppt/slides/slide3.xml" Id="Rbaff9ac1603d4775" /><Relationship Type="http://schemas.openxmlformats.org/officeDocument/2006/relationships/slide" Target="/ppt/slides/slide4.xml" Id="R7802bdf5585c49c2" /><Relationship Type="http://schemas.openxmlformats.org/officeDocument/2006/relationships/slide" Target="/ppt/slides/slide5.xml" Id="Rebc4c43eac2b45b0" /><Relationship Type="http://schemas.openxmlformats.org/officeDocument/2006/relationships/slide" Target="/ppt/slides/slide6.xml" Id="Rf4a1670af22640ed" /><Relationship Type="http://schemas.openxmlformats.org/officeDocument/2006/relationships/slide" Target="/ppt/slides/slide7.xml" Id="Re5bd576d61bc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5dccf272e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7b52a09e49de" /><Relationship Type="http://schemas.openxmlformats.org/officeDocument/2006/relationships/theme" Target="/ppt/slideMasters/theme/theme1.xml" Id="R9becd7a0e695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77b52a09e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6cdd3871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0c656532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9156b262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abc62d2f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da339c0d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04e27ff4e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f5b9ea809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VELDE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