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c23d2db4143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6a07b2ed94c72"/>
  </p:sldMasterIdLst>
  <p:sldIdLst>
    <p:sldId xmlns:r="http://schemas.openxmlformats.org/officeDocument/2006/relationships" id="256" r:id="R87f487212f6f45d5"/>
    <p:sldId xmlns:r="http://schemas.openxmlformats.org/officeDocument/2006/relationships" id="257" r:id="R42b8207635144378"/>
    <p:sldId xmlns:r="http://schemas.openxmlformats.org/officeDocument/2006/relationships" id="258" r:id="R3652872f10ec4fdc"/>
    <p:sldId xmlns:r="http://schemas.openxmlformats.org/officeDocument/2006/relationships" id="259" r:id="R6311940e39ee4d8e"/>
    <p:sldId xmlns:r="http://schemas.openxmlformats.org/officeDocument/2006/relationships" id="260" r:id="Ref14e5864cbd4394"/>
    <p:sldId xmlns:r="http://schemas.openxmlformats.org/officeDocument/2006/relationships" id="261" r:id="Rf5f50dc5dd694309"/>
    <p:sldId xmlns:r="http://schemas.openxmlformats.org/officeDocument/2006/relationships" id="262" r:id="R4d3faee35334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6a07b2ed94c72" /><Relationship Type="http://schemas.openxmlformats.org/officeDocument/2006/relationships/slide" Target="/ppt/slides/slide1.xml" Id="R87f487212f6f45d5" /><Relationship Type="http://schemas.openxmlformats.org/officeDocument/2006/relationships/slide" Target="/ppt/slides/slide2.xml" Id="R42b8207635144378" /><Relationship Type="http://schemas.openxmlformats.org/officeDocument/2006/relationships/slide" Target="/ppt/slides/slide3.xml" Id="R3652872f10ec4fdc" /><Relationship Type="http://schemas.openxmlformats.org/officeDocument/2006/relationships/slide" Target="/ppt/slides/slide4.xml" Id="R6311940e39ee4d8e" /><Relationship Type="http://schemas.openxmlformats.org/officeDocument/2006/relationships/slide" Target="/ppt/slides/slide5.xml" Id="Ref14e5864cbd4394" /><Relationship Type="http://schemas.openxmlformats.org/officeDocument/2006/relationships/slide" Target="/ppt/slides/slide6.xml" Id="Rf5f50dc5dd694309" /><Relationship Type="http://schemas.openxmlformats.org/officeDocument/2006/relationships/slide" Target="/ppt/slides/slide7.xml" Id="R4d3faee35334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f47d04335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c6035c5414a0e" /><Relationship Type="http://schemas.openxmlformats.org/officeDocument/2006/relationships/theme" Target="/ppt/slideMasters/theme/theme1.xml" Id="Rcef7275fbdf0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c6035c541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b9826f071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59049acb9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75a1bc797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8a935cfb7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024e2330847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5b8c83c654a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fb499893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ØLBERG HAVNEVEG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ble etablert [år] og holder til i Ræge.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19 334 666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VELDE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