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3fb46787cd42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d0bb44b4e64e8c"/>
  </p:sldMasterIdLst>
  <p:sldIdLst>
    <p:sldId xmlns:r="http://schemas.openxmlformats.org/officeDocument/2006/relationships" id="256" r:id="R95bf25d1f48846ba"/>
    <p:sldId xmlns:r="http://schemas.openxmlformats.org/officeDocument/2006/relationships" id="257" r:id="Rc047c9c630a64d0e"/>
    <p:sldId xmlns:r="http://schemas.openxmlformats.org/officeDocument/2006/relationships" id="258" r:id="R4cbf61d0982c4efd"/>
    <p:sldId xmlns:r="http://schemas.openxmlformats.org/officeDocument/2006/relationships" id="259" r:id="R4f280496d47b4e29"/>
    <p:sldId xmlns:r="http://schemas.openxmlformats.org/officeDocument/2006/relationships" id="260" r:id="Rccdb3896688b4c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0bb44b4e64e8c" /><Relationship Type="http://schemas.openxmlformats.org/officeDocument/2006/relationships/slide" Target="/ppt/slides/slide1.xml" Id="R95bf25d1f48846ba" /><Relationship Type="http://schemas.openxmlformats.org/officeDocument/2006/relationships/slide" Target="/ppt/slides/slide2.xml" Id="Rc047c9c630a64d0e" /><Relationship Type="http://schemas.openxmlformats.org/officeDocument/2006/relationships/slide" Target="/ppt/slides/slide3.xml" Id="R4cbf61d0982c4efd" /><Relationship Type="http://schemas.openxmlformats.org/officeDocument/2006/relationships/slide" Target="/ppt/slides/slide4.xml" Id="R4f280496d47b4e29" /><Relationship Type="http://schemas.openxmlformats.org/officeDocument/2006/relationships/slide" Target="/ppt/slides/slide5.xml" Id="Rccdb3896688b4c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9f63569a049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c9e2b7c9a4f9a" /><Relationship Type="http://schemas.openxmlformats.org/officeDocument/2006/relationships/theme" Target="/ppt/slideMasters/theme/theme1.xml" Id="R1ec21d650bdb46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c9e2b7c9a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5209d108d41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cb3cc348344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0434fae2e43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3f4ba86fd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4821da52844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AURE KOMMUNE ble etablert [år] og holder til i Aure.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Aurdalsvegen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6690 Aure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64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postmottak@aure.kommune.no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KOMMUNE</a:t>
            </a:r>
          </a:p>
        </p:txBody>
      </p:sp>
    </p:spTree>
  </p:cSld>
  <p:clrMapOvr>
    <a:masterClrMapping xmlns:a="http://schemas.openxmlformats.org/drawingml/2006/main"/>
  </p:clrMapOvr>
</p:sld>
</file>