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66fef1d2d349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7de7e880ff4cd5"/>
  </p:sldMasterIdLst>
  <p:sldIdLst>
    <p:sldId xmlns:r="http://schemas.openxmlformats.org/officeDocument/2006/relationships" id="256" r:id="R5bd3e9c3001942f5"/>
    <p:sldId xmlns:r="http://schemas.openxmlformats.org/officeDocument/2006/relationships" id="257" r:id="R63164d28e03a49a6"/>
    <p:sldId xmlns:r="http://schemas.openxmlformats.org/officeDocument/2006/relationships" id="258" r:id="R6e3265b26e0e47cd"/>
    <p:sldId xmlns:r="http://schemas.openxmlformats.org/officeDocument/2006/relationships" id="259" r:id="R67cd10993e9b4058"/>
    <p:sldId xmlns:r="http://schemas.openxmlformats.org/officeDocument/2006/relationships" id="260" r:id="R74f365fb3fc34ce4"/>
    <p:sldId xmlns:r="http://schemas.openxmlformats.org/officeDocument/2006/relationships" id="261" r:id="Re26f6652c52c4fb3"/>
    <p:sldId xmlns:r="http://schemas.openxmlformats.org/officeDocument/2006/relationships" id="262" r:id="R0f106e314ca94f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7de7e880ff4cd5" /><Relationship Type="http://schemas.openxmlformats.org/officeDocument/2006/relationships/slide" Target="/ppt/slides/slide1.xml" Id="R5bd3e9c3001942f5" /><Relationship Type="http://schemas.openxmlformats.org/officeDocument/2006/relationships/slide" Target="/ppt/slides/slide2.xml" Id="R63164d28e03a49a6" /><Relationship Type="http://schemas.openxmlformats.org/officeDocument/2006/relationships/slide" Target="/ppt/slides/slide3.xml" Id="R6e3265b26e0e47cd" /><Relationship Type="http://schemas.openxmlformats.org/officeDocument/2006/relationships/slide" Target="/ppt/slides/slide4.xml" Id="R67cd10993e9b4058" /><Relationship Type="http://schemas.openxmlformats.org/officeDocument/2006/relationships/slide" Target="/ppt/slides/slide5.xml" Id="R74f365fb3fc34ce4" /><Relationship Type="http://schemas.openxmlformats.org/officeDocument/2006/relationships/slide" Target="/ppt/slides/slide6.xml" Id="Re26f6652c52c4fb3" /><Relationship Type="http://schemas.openxmlformats.org/officeDocument/2006/relationships/slide" Target="/ppt/slides/slide7.xml" Id="R0f106e314ca94f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12ae032a9447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80da56346428e" /><Relationship Type="http://schemas.openxmlformats.org/officeDocument/2006/relationships/theme" Target="/ppt/slideMasters/theme/theme1.xml" Id="R457b91683b4245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180da5634642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2d3a4937549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1e52a48f142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a0e7fbc5247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14dac9d3641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4ae2d1bfd44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b5e3ef7d345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9e387e49044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 BE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BE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 BE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BE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BE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BE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−1 370 841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−512 801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19 129 840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26 117 212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BE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SØBSTAD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SØBS INVEST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BE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988 913 936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BE AS</a:t>
            </a:r>
          </a:p>
        </p:txBody>
      </p:sp>
    </p:spTree>
  </p:cSld>
  <p:clrMapOvr>
    <a:masterClrMapping xmlns:a="http://schemas.openxmlformats.org/drawingml/2006/main"/>
  </p:clrMapOvr>
</p:sld>
</file>