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ac5e6a423949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fead45fb104d8a"/>
  </p:sldMasterIdLst>
  <p:sldIdLst>
    <p:sldId xmlns:r="http://schemas.openxmlformats.org/officeDocument/2006/relationships" id="256" r:id="R1329e0de37ba4691"/>
    <p:sldId xmlns:r="http://schemas.openxmlformats.org/officeDocument/2006/relationships" id="257" r:id="R443a1a6cb0c64ae1"/>
    <p:sldId xmlns:r="http://schemas.openxmlformats.org/officeDocument/2006/relationships" id="258" r:id="Rbe6205e3ab224cb6"/>
    <p:sldId xmlns:r="http://schemas.openxmlformats.org/officeDocument/2006/relationships" id="259" r:id="R8c919d637f8843ed"/>
    <p:sldId xmlns:r="http://schemas.openxmlformats.org/officeDocument/2006/relationships" id="260" r:id="R81be123212184c8b"/>
    <p:sldId xmlns:r="http://schemas.openxmlformats.org/officeDocument/2006/relationships" id="261" r:id="R1564c76acf19409b"/>
    <p:sldId xmlns:r="http://schemas.openxmlformats.org/officeDocument/2006/relationships" id="262" r:id="Re158af083f2f46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ead45fb104d8a" /><Relationship Type="http://schemas.openxmlformats.org/officeDocument/2006/relationships/slide" Target="/ppt/slides/slide1.xml" Id="R1329e0de37ba4691" /><Relationship Type="http://schemas.openxmlformats.org/officeDocument/2006/relationships/slide" Target="/ppt/slides/slide2.xml" Id="R443a1a6cb0c64ae1" /><Relationship Type="http://schemas.openxmlformats.org/officeDocument/2006/relationships/slide" Target="/ppt/slides/slide3.xml" Id="Rbe6205e3ab224cb6" /><Relationship Type="http://schemas.openxmlformats.org/officeDocument/2006/relationships/slide" Target="/ppt/slides/slide4.xml" Id="R8c919d637f8843ed" /><Relationship Type="http://schemas.openxmlformats.org/officeDocument/2006/relationships/slide" Target="/ppt/slides/slide5.xml" Id="R81be123212184c8b" /><Relationship Type="http://schemas.openxmlformats.org/officeDocument/2006/relationships/slide" Target="/ppt/slides/slide6.xml" Id="R1564c76acf19409b" /><Relationship Type="http://schemas.openxmlformats.org/officeDocument/2006/relationships/slide" Target="/ppt/slides/slide7.xml" Id="Re158af083f2f46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c6b83792b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5f3c81627473a" /><Relationship Type="http://schemas.openxmlformats.org/officeDocument/2006/relationships/theme" Target="/ppt/slideMasters/theme/theme1.xml" Id="Rcc192d2c82a342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65f3c8162747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63e2831de43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85fa6227f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76a25fa364b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4aacda800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e277cd8db42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5c6c798284a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66141662644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ANSONIA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ANSONIA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9 437 218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MICHELET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Slyngveien 19C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95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988 914 282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