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db6e02f9b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80fe994d34906"/>
  </p:sldMasterIdLst>
  <p:sldIdLst>
    <p:sldId xmlns:r="http://schemas.openxmlformats.org/officeDocument/2006/relationships" id="256" r:id="Rc0c866512e454f73"/>
    <p:sldId xmlns:r="http://schemas.openxmlformats.org/officeDocument/2006/relationships" id="257" r:id="Re31f5d9f426240a0"/>
    <p:sldId xmlns:r="http://schemas.openxmlformats.org/officeDocument/2006/relationships" id="258" r:id="R133395fbb3e046a7"/>
    <p:sldId xmlns:r="http://schemas.openxmlformats.org/officeDocument/2006/relationships" id="259" r:id="Rf43925aab7fe4bba"/>
    <p:sldId xmlns:r="http://schemas.openxmlformats.org/officeDocument/2006/relationships" id="260" r:id="Rdd060bc4b7334268"/>
    <p:sldId xmlns:r="http://schemas.openxmlformats.org/officeDocument/2006/relationships" id="261" r:id="R3329885778194221"/>
    <p:sldId xmlns:r="http://schemas.openxmlformats.org/officeDocument/2006/relationships" id="262" r:id="R198071bc5313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80fe994d34906" /><Relationship Type="http://schemas.openxmlformats.org/officeDocument/2006/relationships/slide" Target="/ppt/slides/slide1.xml" Id="Rc0c866512e454f73" /><Relationship Type="http://schemas.openxmlformats.org/officeDocument/2006/relationships/slide" Target="/ppt/slides/slide2.xml" Id="Re31f5d9f426240a0" /><Relationship Type="http://schemas.openxmlformats.org/officeDocument/2006/relationships/slide" Target="/ppt/slides/slide3.xml" Id="R133395fbb3e046a7" /><Relationship Type="http://schemas.openxmlformats.org/officeDocument/2006/relationships/slide" Target="/ppt/slides/slide4.xml" Id="Rf43925aab7fe4bba" /><Relationship Type="http://schemas.openxmlformats.org/officeDocument/2006/relationships/slide" Target="/ppt/slides/slide5.xml" Id="Rdd060bc4b7334268" /><Relationship Type="http://schemas.openxmlformats.org/officeDocument/2006/relationships/slide" Target="/ppt/slides/slide6.xml" Id="R3329885778194221" /><Relationship Type="http://schemas.openxmlformats.org/officeDocument/2006/relationships/slide" Target="/ppt/slides/slide7.xml" Id="R198071bc5313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4a1d80ed2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1b98196b451c" /><Relationship Type="http://schemas.openxmlformats.org/officeDocument/2006/relationships/theme" Target="/ppt/slideMasters/theme/theme1.xml" Id="Rd0f8bce2afbe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d1b98196b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3f71265e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adb01406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d1728ff64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907f6a0a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8906dbc24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1d75ffd7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a46e2772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