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432357121d47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0055ba0aa64686"/>
  </p:sldMasterIdLst>
  <p:sldIdLst>
    <p:sldId xmlns:r="http://schemas.openxmlformats.org/officeDocument/2006/relationships" id="256" r:id="Rfb3931ef48bd4516"/>
    <p:sldId xmlns:r="http://schemas.openxmlformats.org/officeDocument/2006/relationships" id="257" r:id="Raea7f8c5b5ae495d"/>
    <p:sldId xmlns:r="http://schemas.openxmlformats.org/officeDocument/2006/relationships" id="258" r:id="R008f1fe87293440a"/>
    <p:sldId xmlns:r="http://schemas.openxmlformats.org/officeDocument/2006/relationships" id="259" r:id="Ra5bbb3720a144422"/>
    <p:sldId xmlns:r="http://schemas.openxmlformats.org/officeDocument/2006/relationships" id="260" r:id="R24543ae21c8e4612"/>
    <p:sldId xmlns:r="http://schemas.openxmlformats.org/officeDocument/2006/relationships" id="261" r:id="R697895f5b6304bd0"/>
    <p:sldId xmlns:r="http://schemas.openxmlformats.org/officeDocument/2006/relationships" id="262" r:id="R7f782066b77a48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0055ba0aa64686" /><Relationship Type="http://schemas.openxmlformats.org/officeDocument/2006/relationships/slide" Target="/ppt/slides/slide1.xml" Id="Rfb3931ef48bd4516" /><Relationship Type="http://schemas.openxmlformats.org/officeDocument/2006/relationships/slide" Target="/ppt/slides/slide2.xml" Id="Raea7f8c5b5ae495d" /><Relationship Type="http://schemas.openxmlformats.org/officeDocument/2006/relationships/slide" Target="/ppt/slides/slide3.xml" Id="R008f1fe87293440a" /><Relationship Type="http://schemas.openxmlformats.org/officeDocument/2006/relationships/slide" Target="/ppt/slides/slide4.xml" Id="Ra5bbb3720a144422" /><Relationship Type="http://schemas.openxmlformats.org/officeDocument/2006/relationships/slide" Target="/ppt/slides/slide5.xml" Id="R24543ae21c8e4612" /><Relationship Type="http://schemas.openxmlformats.org/officeDocument/2006/relationships/slide" Target="/ppt/slides/slide6.xml" Id="R697895f5b6304bd0" /><Relationship Type="http://schemas.openxmlformats.org/officeDocument/2006/relationships/slide" Target="/ppt/slides/slide7.xml" Id="R7f782066b77a48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b906197174b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7ccb197c04228" /><Relationship Type="http://schemas.openxmlformats.org/officeDocument/2006/relationships/theme" Target="/ppt/slideMasters/theme/theme1.xml" Id="Rf152a081a58e44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c7ccb197c042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2803137014f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66014adde4d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d6715a0f742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707b83a3341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e4df428cd44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fdae0a2814d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ec2af937547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STOKKEDAMMEN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STOKKEDAMMEN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28 822 670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159 500 225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170 613 038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CHRISTIAN FREDERIK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HØGÅSLIA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KOLSÅSTOPPEN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LEVREBEKKEN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CHRISTIAN FREDERIK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988 915 114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