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cb6ebd62c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7300577224679"/>
  </p:sldMasterIdLst>
  <p:sldIdLst>
    <p:sldId xmlns:r="http://schemas.openxmlformats.org/officeDocument/2006/relationships" id="256" r:id="R054f28ecd29d4bc9"/>
    <p:sldId xmlns:r="http://schemas.openxmlformats.org/officeDocument/2006/relationships" id="257" r:id="R64738997666a4dc7"/>
    <p:sldId xmlns:r="http://schemas.openxmlformats.org/officeDocument/2006/relationships" id="258" r:id="Rf974f6ff98f7499b"/>
    <p:sldId xmlns:r="http://schemas.openxmlformats.org/officeDocument/2006/relationships" id="259" r:id="Rcb6036d0bf944d06"/>
    <p:sldId xmlns:r="http://schemas.openxmlformats.org/officeDocument/2006/relationships" id="260" r:id="Rc31003b6ba9f4321"/>
    <p:sldId xmlns:r="http://schemas.openxmlformats.org/officeDocument/2006/relationships" id="261" r:id="R1afa9763825c4f23"/>
    <p:sldId xmlns:r="http://schemas.openxmlformats.org/officeDocument/2006/relationships" id="262" r:id="R3679f3e3de7b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7300577224679" /><Relationship Type="http://schemas.openxmlformats.org/officeDocument/2006/relationships/slide" Target="/ppt/slides/slide1.xml" Id="R054f28ecd29d4bc9" /><Relationship Type="http://schemas.openxmlformats.org/officeDocument/2006/relationships/slide" Target="/ppt/slides/slide2.xml" Id="R64738997666a4dc7" /><Relationship Type="http://schemas.openxmlformats.org/officeDocument/2006/relationships/slide" Target="/ppt/slides/slide3.xml" Id="Rf974f6ff98f7499b" /><Relationship Type="http://schemas.openxmlformats.org/officeDocument/2006/relationships/slide" Target="/ppt/slides/slide4.xml" Id="Rcb6036d0bf944d06" /><Relationship Type="http://schemas.openxmlformats.org/officeDocument/2006/relationships/slide" Target="/ppt/slides/slide5.xml" Id="Rc31003b6ba9f4321" /><Relationship Type="http://schemas.openxmlformats.org/officeDocument/2006/relationships/slide" Target="/ppt/slides/slide6.xml" Id="R1afa9763825c4f23" /><Relationship Type="http://schemas.openxmlformats.org/officeDocument/2006/relationships/slide" Target="/ppt/slides/slide7.xml" Id="R3679f3e3de7b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7a5816ae6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6e484d1f4d4f" /><Relationship Type="http://schemas.openxmlformats.org/officeDocument/2006/relationships/theme" Target="/ppt/slideMasters/theme/theme1.xml" Id="Rb323e28c83c0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e6e484d1f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d558f501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67c685b6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52fde307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bd8033d0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69a9455c9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9db0288d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c7270722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