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e25d14937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e829d604040d3"/>
  </p:sldMasterIdLst>
  <p:sldIdLst>
    <p:sldId xmlns:r="http://schemas.openxmlformats.org/officeDocument/2006/relationships" id="256" r:id="R414cbfc0029a4e41"/>
    <p:sldId xmlns:r="http://schemas.openxmlformats.org/officeDocument/2006/relationships" id="257" r:id="R1e7f72532bef40b6"/>
    <p:sldId xmlns:r="http://schemas.openxmlformats.org/officeDocument/2006/relationships" id="258" r:id="R962e08a0e1a24d74"/>
    <p:sldId xmlns:r="http://schemas.openxmlformats.org/officeDocument/2006/relationships" id="259" r:id="R726f2e3a3145406e"/>
    <p:sldId xmlns:r="http://schemas.openxmlformats.org/officeDocument/2006/relationships" id="260" r:id="Ra71de202f81f430a"/>
    <p:sldId xmlns:r="http://schemas.openxmlformats.org/officeDocument/2006/relationships" id="261" r:id="R6bcc2d4252644d48"/>
    <p:sldId xmlns:r="http://schemas.openxmlformats.org/officeDocument/2006/relationships" id="262" r:id="R17f44c5b43d5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e829d604040d3" /><Relationship Type="http://schemas.openxmlformats.org/officeDocument/2006/relationships/slide" Target="/ppt/slides/slide1.xml" Id="R414cbfc0029a4e41" /><Relationship Type="http://schemas.openxmlformats.org/officeDocument/2006/relationships/slide" Target="/ppt/slides/slide2.xml" Id="R1e7f72532bef40b6" /><Relationship Type="http://schemas.openxmlformats.org/officeDocument/2006/relationships/slide" Target="/ppt/slides/slide3.xml" Id="R962e08a0e1a24d74" /><Relationship Type="http://schemas.openxmlformats.org/officeDocument/2006/relationships/slide" Target="/ppt/slides/slide4.xml" Id="R726f2e3a3145406e" /><Relationship Type="http://schemas.openxmlformats.org/officeDocument/2006/relationships/slide" Target="/ppt/slides/slide5.xml" Id="Ra71de202f81f430a" /><Relationship Type="http://schemas.openxmlformats.org/officeDocument/2006/relationships/slide" Target="/ppt/slides/slide6.xml" Id="R6bcc2d4252644d48" /><Relationship Type="http://schemas.openxmlformats.org/officeDocument/2006/relationships/slide" Target="/ppt/slides/slide7.xml" Id="R17f44c5b43d5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342d66841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6e4b965844c5" /><Relationship Type="http://schemas.openxmlformats.org/officeDocument/2006/relationships/theme" Target="/ppt/slideMasters/theme/theme1.xml" Id="R77b674314b72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86e4b9658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cf7b62193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4324e9e51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3be4b9700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407b82499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534e4bbd6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9b40df518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666e928c3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HOLLØKKEN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HOLLØKKEN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2 531 745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2 569 815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HOLLØKKEN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H0702, Lille Bislett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988 919 373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