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92d95dcf7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6b9c20dd04e39"/>
  </p:sldMasterIdLst>
  <p:sldIdLst>
    <p:sldId xmlns:r="http://schemas.openxmlformats.org/officeDocument/2006/relationships" id="256" r:id="Re8a89fe416c34a08"/>
    <p:sldId xmlns:r="http://schemas.openxmlformats.org/officeDocument/2006/relationships" id="257" r:id="R9f229bd3eb984e94"/>
    <p:sldId xmlns:r="http://schemas.openxmlformats.org/officeDocument/2006/relationships" id="258" r:id="R52e97e8386364484"/>
    <p:sldId xmlns:r="http://schemas.openxmlformats.org/officeDocument/2006/relationships" id="259" r:id="R9ab9ea65b55d4f54"/>
    <p:sldId xmlns:r="http://schemas.openxmlformats.org/officeDocument/2006/relationships" id="260" r:id="R3956ec335f6a450b"/>
    <p:sldId xmlns:r="http://schemas.openxmlformats.org/officeDocument/2006/relationships" id="261" r:id="R6d4fe07c53bb4585"/>
    <p:sldId xmlns:r="http://schemas.openxmlformats.org/officeDocument/2006/relationships" id="262" r:id="R6b8944a2ceb2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6b9c20dd04e39" /><Relationship Type="http://schemas.openxmlformats.org/officeDocument/2006/relationships/slide" Target="/ppt/slides/slide1.xml" Id="Re8a89fe416c34a08" /><Relationship Type="http://schemas.openxmlformats.org/officeDocument/2006/relationships/slide" Target="/ppt/slides/slide2.xml" Id="R9f229bd3eb984e94" /><Relationship Type="http://schemas.openxmlformats.org/officeDocument/2006/relationships/slide" Target="/ppt/slides/slide3.xml" Id="R52e97e8386364484" /><Relationship Type="http://schemas.openxmlformats.org/officeDocument/2006/relationships/slide" Target="/ppt/slides/slide4.xml" Id="R9ab9ea65b55d4f54" /><Relationship Type="http://schemas.openxmlformats.org/officeDocument/2006/relationships/slide" Target="/ppt/slides/slide5.xml" Id="R3956ec335f6a450b" /><Relationship Type="http://schemas.openxmlformats.org/officeDocument/2006/relationships/slide" Target="/ppt/slides/slide6.xml" Id="R6d4fe07c53bb4585" /><Relationship Type="http://schemas.openxmlformats.org/officeDocument/2006/relationships/slide" Target="/ppt/slides/slide7.xml" Id="R6b8944a2ceb2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b88a23190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a831bf0046cc" /><Relationship Type="http://schemas.openxmlformats.org/officeDocument/2006/relationships/theme" Target="/ppt/slideMasters/theme/theme1.xml" Id="R6870437231b1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2a831bf00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4dc4e87a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cb055625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316b55bf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eb3b36bf9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c4288988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87d824130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0b1d6de1a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HUNDSEM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−2 521 865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27 595 572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228 102 675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248 197 961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VIDAR  –  60,4 %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 VIDAR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KAIA VIDAR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VIDAR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 1 Økonomihuset AS, 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terje.hval@okohuset.no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988 921 556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HUNDSEM INVEST AS</a:t>
            </a:r>
          </a:p>
        </p:txBody>
      </p:sp>
    </p:spTree>
  </p:cSld>
  <p:clrMapOvr>
    <a:masterClrMapping xmlns:a="http://schemas.openxmlformats.org/drawingml/2006/main"/>
  </p:clrMapOvr>
</p:sld>
</file>