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f69746be404b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ca9908e3534a2d"/>
  </p:sldMasterIdLst>
  <p:sldIdLst>
    <p:sldId xmlns:r="http://schemas.openxmlformats.org/officeDocument/2006/relationships" id="256" r:id="R29ccd095e36a485e"/>
    <p:sldId xmlns:r="http://schemas.openxmlformats.org/officeDocument/2006/relationships" id="257" r:id="Rdd94c0fc8d2a4d9f"/>
    <p:sldId xmlns:r="http://schemas.openxmlformats.org/officeDocument/2006/relationships" id="258" r:id="R334820ea9df8475a"/>
    <p:sldId xmlns:r="http://schemas.openxmlformats.org/officeDocument/2006/relationships" id="259" r:id="R8c2131907dd54a54"/>
    <p:sldId xmlns:r="http://schemas.openxmlformats.org/officeDocument/2006/relationships" id="260" r:id="R6b95fd32e7db4d45"/>
    <p:sldId xmlns:r="http://schemas.openxmlformats.org/officeDocument/2006/relationships" id="261" r:id="R8ca76580be674e29"/>
    <p:sldId xmlns:r="http://schemas.openxmlformats.org/officeDocument/2006/relationships" id="262" r:id="Rc75d366c4e9f4a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ca9908e3534a2d" /><Relationship Type="http://schemas.openxmlformats.org/officeDocument/2006/relationships/slide" Target="/ppt/slides/slide1.xml" Id="R29ccd095e36a485e" /><Relationship Type="http://schemas.openxmlformats.org/officeDocument/2006/relationships/slide" Target="/ppt/slides/slide2.xml" Id="Rdd94c0fc8d2a4d9f" /><Relationship Type="http://schemas.openxmlformats.org/officeDocument/2006/relationships/slide" Target="/ppt/slides/slide3.xml" Id="R334820ea9df8475a" /><Relationship Type="http://schemas.openxmlformats.org/officeDocument/2006/relationships/slide" Target="/ppt/slides/slide4.xml" Id="R8c2131907dd54a54" /><Relationship Type="http://schemas.openxmlformats.org/officeDocument/2006/relationships/slide" Target="/ppt/slides/slide5.xml" Id="R6b95fd32e7db4d45" /><Relationship Type="http://schemas.openxmlformats.org/officeDocument/2006/relationships/slide" Target="/ppt/slides/slide6.xml" Id="R8ca76580be674e29" /><Relationship Type="http://schemas.openxmlformats.org/officeDocument/2006/relationships/slide" Target="/ppt/slides/slide7.xml" Id="Rc75d366c4e9f4a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cc07ab49040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c09533c6441f5" /><Relationship Type="http://schemas.openxmlformats.org/officeDocument/2006/relationships/theme" Target="/ppt/slideMasters/theme/theme1.xml" Id="R60bd32c76a3947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7c09533c6441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c519f8f1445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9e7bb7ec641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8568fd29d4b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0ed3cafff46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29ffc7d2d4a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96f20e7b14a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783cfed2148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FOKS MARINE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FOKS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FOKS MARINE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FOKS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FOKS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FOKS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430 881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−484 613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2 718 118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28 888 752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38 903 474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FOKS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MORTEN GRØNNEBERG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FOKS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Wettergrens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988 925 403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FOKS MARINE AS</a:t>
            </a:r>
          </a:p>
        </p:txBody>
      </p:sp>
    </p:spTree>
  </p:cSld>
  <p:clrMapOvr>
    <a:masterClrMapping xmlns:a="http://schemas.openxmlformats.org/drawingml/2006/main"/>
  </p:clrMapOvr>
</p:sld>
</file>