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58942d4534c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1bca531934ffe"/>
  </p:sldMasterIdLst>
  <p:sldIdLst>
    <p:sldId xmlns:r="http://schemas.openxmlformats.org/officeDocument/2006/relationships" id="256" r:id="R13935258f93c4c33"/>
    <p:sldId xmlns:r="http://schemas.openxmlformats.org/officeDocument/2006/relationships" id="257" r:id="Rb4fac3b44b5f45c2"/>
    <p:sldId xmlns:r="http://schemas.openxmlformats.org/officeDocument/2006/relationships" id="258" r:id="Re4454222b53a43c7"/>
    <p:sldId xmlns:r="http://schemas.openxmlformats.org/officeDocument/2006/relationships" id="259" r:id="R11564392016b4459"/>
    <p:sldId xmlns:r="http://schemas.openxmlformats.org/officeDocument/2006/relationships" id="260" r:id="R2ebdf63b49f448fe"/>
    <p:sldId xmlns:r="http://schemas.openxmlformats.org/officeDocument/2006/relationships" id="261" r:id="R165d0231b4f0427f"/>
    <p:sldId xmlns:r="http://schemas.openxmlformats.org/officeDocument/2006/relationships" id="262" r:id="R5acfff17cd2d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1bca531934ffe" /><Relationship Type="http://schemas.openxmlformats.org/officeDocument/2006/relationships/slide" Target="/ppt/slides/slide1.xml" Id="R13935258f93c4c33" /><Relationship Type="http://schemas.openxmlformats.org/officeDocument/2006/relationships/slide" Target="/ppt/slides/slide2.xml" Id="Rb4fac3b44b5f45c2" /><Relationship Type="http://schemas.openxmlformats.org/officeDocument/2006/relationships/slide" Target="/ppt/slides/slide3.xml" Id="Re4454222b53a43c7" /><Relationship Type="http://schemas.openxmlformats.org/officeDocument/2006/relationships/slide" Target="/ppt/slides/slide4.xml" Id="R11564392016b4459" /><Relationship Type="http://schemas.openxmlformats.org/officeDocument/2006/relationships/slide" Target="/ppt/slides/slide5.xml" Id="R2ebdf63b49f448fe" /><Relationship Type="http://schemas.openxmlformats.org/officeDocument/2006/relationships/slide" Target="/ppt/slides/slide6.xml" Id="R165d0231b4f0427f" /><Relationship Type="http://schemas.openxmlformats.org/officeDocument/2006/relationships/slide" Target="/ppt/slides/slide7.xml" Id="R5acfff17cd2d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2aabde25d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be187ec349f3" /><Relationship Type="http://schemas.openxmlformats.org/officeDocument/2006/relationships/theme" Target="/ppt/slideMasters/theme/theme1.xml" Id="Ra4e0c9f96786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9be187ec3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e12c5763a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67d4eb1b2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c593315c2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fc7a3499f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34b3940fb47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70c18c899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f44bbec7d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6 407 537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38 984 796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46 311 431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AUGUST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Truls A Christensen, Fredriksborgveien 19C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988 926 353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HYDALEN AS</a:t>
            </a:r>
          </a:p>
        </p:txBody>
      </p:sp>
    </p:spTree>
  </p:cSld>
  <p:clrMapOvr>
    <a:masterClrMapping xmlns:a="http://schemas.openxmlformats.org/drawingml/2006/main"/>
  </p:clrMapOvr>
</p:sld>
</file>