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abaf059a9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1f56ea2df4fa9"/>
  </p:sldMasterIdLst>
  <p:sldIdLst>
    <p:sldId xmlns:r="http://schemas.openxmlformats.org/officeDocument/2006/relationships" id="256" r:id="Rbfb1d6687ddd418f"/>
    <p:sldId xmlns:r="http://schemas.openxmlformats.org/officeDocument/2006/relationships" id="257" r:id="Rb337c2e04abd4563"/>
    <p:sldId xmlns:r="http://schemas.openxmlformats.org/officeDocument/2006/relationships" id="258" r:id="R905db06c34a44c9c"/>
    <p:sldId xmlns:r="http://schemas.openxmlformats.org/officeDocument/2006/relationships" id="259" r:id="R8605578f809e4d19"/>
    <p:sldId xmlns:r="http://schemas.openxmlformats.org/officeDocument/2006/relationships" id="260" r:id="R06630573d0d145cb"/>
    <p:sldId xmlns:r="http://schemas.openxmlformats.org/officeDocument/2006/relationships" id="261" r:id="R286c6275ca314eae"/>
    <p:sldId xmlns:r="http://schemas.openxmlformats.org/officeDocument/2006/relationships" id="262" r:id="R942435b9cf394c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1f56ea2df4fa9" /><Relationship Type="http://schemas.openxmlformats.org/officeDocument/2006/relationships/slide" Target="/ppt/slides/slide1.xml" Id="Rbfb1d6687ddd418f" /><Relationship Type="http://schemas.openxmlformats.org/officeDocument/2006/relationships/slide" Target="/ppt/slides/slide2.xml" Id="Rb337c2e04abd4563" /><Relationship Type="http://schemas.openxmlformats.org/officeDocument/2006/relationships/slide" Target="/ppt/slides/slide3.xml" Id="R905db06c34a44c9c" /><Relationship Type="http://schemas.openxmlformats.org/officeDocument/2006/relationships/slide" Target="/ppt/slides/slide4.xml" Id="R8605578f809e4d19" /><Relationship Type="http://schemas.openxmlformats.org/officeDocument/2006/relationships/slide" Target="/ppt/slides/slide5.xml" Id="R06630573d0d145cb" /><Relationship Type="http://schemas.openxmlformats.org/officeDocument/2006/relationships/slide" Target="/ppt/slides/slide6.xml" Id="R286c6275ca314eae" /><Relationship Type="http://schemas.openxmlformats.org/officeDocument/2006/relationships/slide" Target="/ppt/slides/slide7.xml" Id="R942435b9cf394c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b4f56a03e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1db028b6e42c5" /><Relationship Type="http://schemas.openxmlformats.org/officeDocument/2006/relationships/theme" Target="/ppt/slideMasters/theme/theme1.xml" Id="R5f9c6ee6bacc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1db028b6e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091bf6f39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8702020c1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76f71be01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7f61aaf52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a75a930cd40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ab181aa72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7ac8ade69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3 884 293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49 562 915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52 161 159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SIGVALD THUESTAD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Sigvald Thuestad, Håhammarbrautene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HOLDING AS</a:t>
            </a:r>
          </a:p>
        </p:txBody>
      </p:sp>
    </p:spTree>
  </p:cSld>
  <p:clrMapOvr>
    <a:masterClrMapping xmlns:a="http://schemas.openxmlformats.org/drawingml/2006/main"/>
  </p:clrMapOvr>
</p:sld>
</file>