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b0158b7a0a43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a35e4c36e54cf0"/>
  </p:sldMasterIdLst>
  <p:sldIdLst>
    <p:sldId xmlns:r="http://schemas.openxmlformats.org/officeDocument/2006/relationships" id="256" r:id="Rf355c51583c14f70"/>
    <p:sldId xmlns:r="http://schemas.openxmlformats.org/officeDocument/2006/relationships" id="257" r:id="R3b8ad39379744da5"/>
    <p:sldId xmlns:r="http://schemas.openxmlformats.org/officeDocument/2006/relationships" id="258" r:id="R2f807f9246f94d0f"/>
    <p:sldId xmlns:r="http://schemas.openxmlformats.org/officeDocument/2006/relationships" id="259" r:id="R0863954282d34f9f"/>
    <p:sldId xmlns:r="http://schemas.openxmlformats.org/officeDocument/2006/relationships" id="260" r:id="Rf607c9ef24a9497a"/>
    <p:sldId xmlns:r="http://schemas.openxmlformats.org/officeDocument/2006/relationships" id="261" r:id="R457263a02489464b"/>
    <p:sldId xmlns:r="http://schemas.openxmlformats.org/officeDocument/2006/relationships" id="262" r:id="R2fc037963cf142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a35e4c36e54cf0" /><Relationship Type="http://schemas.openxmlformats.org/officeDocument/2006/relationships/slide" Target="/ppt/slides/slide1.xml" Id="Rf355c51583c14f70" /><Relationship Type="http://schemas.openxmlformats.org/officeDocument/2006/relationships/slide" Target="/ppt/slides/slide2.xml" Id="R3b8ad39379744da5" /><Relationship Type="http://schemas.openxmlformats.org/officeDocument/2006/relationships/slide" Target="/ppt/slides/slide3.xml" Id="R2f807f9246f94d0f" /><Relationship Type="http://schemas.openxmlformats.org/officeDocument/2006/relationships/slide" Target="/ppt/slides/slide4.xml" Id="R0863954282d34f9f" /><Relationship Type="http://schemas.openxmlformats.org/officeDocument/2006/relationships/slide" Target="/ppt/slides/slide5.xml" Id="Rf607c9ef24a9497a" /><Relationship Type="http://schemas.openxmlformats.org/officeDocument/2006/relationships/slide" Target="/ppt/slides/slide6.xml" Id="R457263a02489464b" /><Relationship Type="http://schemas.openxmlformats.org/officeDocument/2006/relationships/slide" Target="/ppt/slides/slide7.xml" Id="R2fc037963cf142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1472dc19f843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a3f5901e184f0c" /><Relationship Type="http://schemas.openxmlformats.org/officeDocument/2006/relationships/theme" Target="/ppt/slideMasters/theme/theme1.xml" Id="Rf0aedc02757b42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a3f5901e184f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e4b25be04f47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e54e0fc0f844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6883b496df42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1654bbd70f4b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d5372200ea49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4773ca74004f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d0967abb7f47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GARDSENDEN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GARDSENDEN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GARDSENDEN AS ble etablert [år] og holder til i Fitjar.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GARDSENDEN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GARDSENDEN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GARDSENDEN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−24 072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21 164 555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60 639 963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61 011 528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GARDSENDEN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CANTON AS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ANDREAS SANDVIK  –  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MADLI SANDVIK  –  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GARDSENDEN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Havnavegen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5419 Fitjar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988 929 204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GARDSENDEN AS</a:t>
            </a:r>
          </a:p>
        </p:txBody>
      </p:sp>
    </p:spTree>
  </p:cSld>
  <p:clrMapOvr>
    <a:masterClrMapping xmlns:a="http://schemas.openxmlformats.org/drawingml/2006/main"/>
  </p:clrMapOvr>
</p:sld>
</file>