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f81b5b4d04d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c4e8b02aa4d9f"/>
  </p:sldMasterIdLst>
  <p:sldIdLst>
    <p:sldId xmlns:r="http://schemas.openxmlformats.org/officeDocument/2006/relationships" id="256" r:id="R99d4f8d93a604498"/>
    <p:sldId xmlns:r="http://schemas.openxmlformats.org/officeDocument/2006/relationships" id="257" r:id="R1f1699d2fffa45d4"/>
    <p:sldId xmlns:r="http://schemas.openxmlformats.org/officeDocument/2006/relationships" id="258" r:id="R5995d2130b504636"/>
    <p:sldId xmlns:r="http://schemas.openxmlformats.org/officeDocument/2006/relationships" id="259" r:id="R476cd56266d848cf"/>
    <p:sldId xmlns:r="http://schemas.openxmlformats.org/officeDocument/2006/relationships" id="260" r:id="Rfe840493a9fa4a60"/>
    <p:sldId xmlns:r="http://schemas.openxmlformats.org/officeDocument/2006/relationships" id="261" r:id="Ra47b0d58643f4f01"/>
    <p:sldId xmlns:r="http://schemas.openxmlformats.org/officeDocument/2006/relationships" id="262" r:id="R8d178e41dd14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c4e8b02aa4d9f" /><Relationship Type="http://schemas.openxmlformats.org/officeDocument/2006/relationships/slide" Target="/ppt/slides/slide1.xml" Id="R99d4f8d93a604498" /><Relationship Type="http://schemas.openxmlformats.org/officeDocument/2006/relationships/slide" Target="/ppt/slides/slide2.xml" Id="R1f1699d2fffa45d4" /><Relationship Type="http://schemas.openxmlformats.org/officeDocument/2006/relationships/slide" Target="/ppt/slides/slide3.xml" Id="R5995d2130b504636" /><Relationship Type="http://schemas.openxmlformats.org/officeDocument/2006/relationships/slide" Target="/ppt/slides/slide4.xml" Id="R476cd56266d848cf" /><Relationship Type="http://schemas.openxmlformats.org/officeDocument/2006/relationships/slide" Target="/ppt/slides/slide5.xml" Id="Rfe840493a9fa4a60" /><Relationship Type="http://schemas.openxmlformats.org/officeDocument/2006/relationships/slide" Target="/ppt/slides/slide6.xml" Id="Ra47b0d58643f4f01" /><Relationship Type="http://schemas.openxmlformats.org/officeDocument/2006/relationships/slide" Target="/ppt/slides/slide7.xml" Id="R8d178e41dd14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665898c04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0d956ca7c4bb3" /><Relationship Type="http://schemas.openxmlformats.org/officeDocument/2006/relationships/theme" Target="/ppt/slideMasters/theme/theme1.xml" Id="R28a9d029e46f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0d956ca7c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1d8d08e4440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1fadcbbbc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e84691938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7409b13ec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250de8ab146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556a5d0bc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15cffff7a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28 784 876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117 546 867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SANDVIK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ANDREAS SANDVIK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KOLØEN SANDVIK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JUSTINE KOLØEN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