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5d35a985f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70038c040484b"/>
  </p:sldMasterIdLst>
  <p:sldIdLst>
    <p:sldId xmlns:r="http://schemas.openxmlformats.org/officeDocument/2006/relationships" id="256" r:id="R87eb1da4765d4af4"/>
    <p:sldId xmlns:r="http://schemas.openxmlformats.org/officeDocument/2006/relationships" id="257" r:id="R305057973b014cda"/>
    <p:sldId xmlns:r="http://schemas.openxmlformats.org/officeDocument/2006/relationships" id="258" r:id="R87c8e6e32574496a"/>
    <p:sldId xmlns:r="http://schemas.openxmlformats.org/officeDocument/2006/relationships" id="259" r:id="R652102a5b64e4d2d"/>
    <p:sldId xmlns:r="http://schemas.openxmlformats.org/officeDocument/2006/relationships" id="260" r:id="R57334fe3f2ff4242"/>
    <p:sldId xmlns:r="http://schemas.openxmlformats.org/officeDocument/2006/relationships" id="261" r:id="R6384babff98a4527"/>
    <p:sldId xmlns:r="http://schemas.openxmlformats.org/officeDocument/2006/relationships" id="262" r:id="R7d6ba985f0d1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70038c040484b" /><Relationship Type="http://schemas.openxmlformats.org/officeDocument/2006/relationships/slide" Target="/ppt/slides/slide1.xml" Id="R87eb1da4765d4af4" /><Relationship Type="http://schemas.openxmlformats.org/officeDocument/2006/relationships/slide" Target="/ppt/slides/slide2.xml" Id="R305057973b014cda" /><Relationship Type="http://schemas.openxmlformats.org/officeDocument/2006/relationships/slide" Target="/ppt/slides/slide3.xml" Id="R87c8e6e32574496a" /><Relationship Type="http://schemas.openxmlformats.org/officeDocument/2006/relationships/slide" Target="/ppt/slides/slide4.xml" Id="R652102a5b64e4d2d" /><Relationship Type="http://schemas.openxmlformats.org/officeDocument/2006/relationships/slide" Target="/ppt/slides/slide5.xml" Id="R57334fe3f2ff4242" /><Relationship Type="http://schemas.openxmlformats.org/officeDocument/2006/relationships/slide" Target="/ppt/slides/slide6.xml" Id="R6384babff98a4527" /><Relationship Type="http://schemas.openxmlformats.org/officeDocument/2006/relationships/slide" Target="/ppt/slides/slide7.xml" Id="R7d6ba985f0d1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97041b80c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047f35afe4d23" /><Relationship Type="http://schemas.openxmlformats.org/officeDocument/2006/relationships/theme" Target="/ppt/slideMasters/theme/theme1.xml" Id="Rc92530f34134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0047f35afe4d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451f1f4564d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ca18e0c36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bf4dbce2d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c5454771a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6fefff0bf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d3e26bd9045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6d3e4095f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MARCO OFFSHORE &amp;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MARCO OFFSHORE &amp;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−286 309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50 070 427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71 337 930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MARIUS DINGSTAD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