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91bd805faa43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ae88cf645b4e85"/>
  </p:sldMasterIdLst>
  <p:sldIdLst>
    <p:sldId xmlns:r="http://schemas.openxmlformats.org/officeDocument/2006/relationships" id="256" r:id="R1dec8363c3614557"/>
    <p:sldId xmlns:r="http://schemas.openxmlformats.org/officeDocument/2006/relationships" id="257" r:id="R2ba6b463185a4d36"/>
    <p:sldId xmlns:r="http://schemas.openxmlformats.org/officeDocument/2006/relationships" id="258" r:id="R5e6573e517414592"/>
    <p:sldId xmlns:r="http://schemas.openxmlformats.org/officeDocument/2006/relationships" id="259" r:id="R37e53ef7a8014806"/>
    <p:sldId xmlns:r="http://schemas.openxmlformats.org/officeDocument/2006/relationships" id="260" r:id="R4d3d4360f9b04074"/>
    <p:sldId xmlns:r="http://schemas.openxmlformats.org/officeDocument/2006/relationships" id="261" r:id="R695d8dc161bc43af"/>
    <p:sldId xmlns:r="http://schemas.openxmlformats.org/officeDocument/2006/relationships" id="262" r:id="R4ef13740294044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ae88cf645b4e85" /><Relationship Type="http://schemas.openxmlformats.org/officeDocument/2006/relationships/slide" Target="/ppt/slides/slide1.xml" Id="R1dec8363c3614557" /><Relationship Type="http://schemas.openxmlformats.org/officeDocument/2006/relationships/slide" Target="/ppt/slides/slide2.xml" Id="R2ba6b463185a4d36" /><Relationship Type="http://schemas.openxmlformats.org/officeDocument/2006/relationships/slide" Target="/ppt/slides/slide3.xml" Id="R5e6573e517414592" /><Relationship Type="http://schemas.openxmlformats.org/officeDocument/2006/relationships/slide" Target="/ppt/slides/slide4.xml" Id="R37e53ef7a8014806" /><Relationship Type="http://schemas.openxmlformats.org/officeDocument/2006/relationships/slide" Target="/ppt/slides/slide5.xml" Id="R4d3d4360f9b04074" /><Relationship Type="http://schemas.openxmlformats.org/officeDocument/2006/relationships/slide" Target="/ppt/slides/slide6.xml" Id="R695d8dc161bc43af" /><Relationship Type="http://schemas.openxmlformats.org/officeDocument/2006/relationships/slide" Target="/ppt/slides/slide7.xml" Id="R4ef13740294044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fd792a5b3843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c165e48484c8b" /><Relationship Type="http://schemas.openxmlformats.org/officeDocument/2006/relationships/theme" Target="/ppt/slideMasters/theme/theme1.xml" Id="Rf66eb1cb711948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7c165e48484c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212f31ce545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8e8f0523f4a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2621430cb41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adb17941e4f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cebfd660046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63091916246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12a25c1f44c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MARISUND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MARISUND HOLDING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878 337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488 606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2 176 801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27 539 006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29 195 697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PAAL DAG NORHEIM  –  63,4 %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TURID BRÆKKE NORHEIM  –  36,6 %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Håhammarbrautene 118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4045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55 77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paal.norheim@lyse.net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988 932 175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MARISUND HOLDING AS</a:t>
            </a:r>
          </a:p>
        </p:txBody>
      </p:sp>
    </p:spTree>
  </p:cSld>
  <p:clrMapOvr>
    <a:masterClrMapping xmlns:a="http://schemas.openxmlformats.org/drawingml/2006/main"/>
  </p:clrMapOvr>
</p:sld>
</file>