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398d7a10614d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d8cfd9ec764b33"/>
  </p:sldMasterIdLst>
  <p:sldIdLst>
    <p:sldId xmlns:r="http://schemas.openxmlformats.org/officeDocument/2006/relationships" id="256" r:id="R00ce676253924fd8"/>
    <p:sldId xmlns:r="http://schemas.openxmlformats.org/officeDocument/2006/relationships" id="257" r:id="Rcfadcf0ed40f496f"/>
    <p:sldId xmlns:r="http://schemas.openxmlformats.org/officeDocument/2006/relationships" id="258" r:id="Ra80ea99f19eb4101"/>
    <p:sldId xmlns:r="http://schemas.openxmlformats.org/officeDocument/2006/relationships" id="259" r:id="R806609f89c1540c4"/>
    <p:sldId xmlns:r="http://schemas.openxmlformats.org/officeDocument/2006/relationships" id="260" r:id="Re25c60decbfc4137"/>
    <p:sldId xmlns:r="http://schemas.openxmlformats.org/officeDocument/2006/relationships" id="261" r:id="R2694b371f47e4d92"/>
    <p:sldId xmlns:r="http://schemas.openxmlformats.org/officeDocument/2006/relationships" id="262" r:id="R0e319efd904e49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d8cfd9ec764b33" /><Relationship Type="http://schemas.openxmlformats.org/officeDocument/2006/relationships/slide" Target="/ppt/slides/slide1.xml" Id="R00ce676253924fd8" /><Relationship Type="http://schemas.openxmlformats.org/officeDocument/2006/relationships/slide" Target="/ppt/slides/slide2.xml" Id="Rcfadcf0ed40f496f" /><Relationship Type="http://schemas.openxmlformats.org/officeDocument/2006/relationships/slide" Target="/ppt/slides/slide3.xml" Id="Ra80ea99f19eb4101" /><Relationship Type="http://schemas.openxmlformats.org/officeDocument/2006/relationships/slide" Target="/ppt/slides/slide4.xml" Id="R806609f89c1540c4" /><Relationship Type="http://schemas.openxmlformats.org/officeDocument/2006/relationships/slide" Target="/ppt/slides/slide5.xml" Id="Re25c60decbfc4137" /><Relationship Type="http://schemas.openxmlformats.org/officeDocument/2006/relationships/slide" Target="/ppt/slides/slide6.xml" Id="R2694b371f47e4d92" /><Relationship Type="http://schemas.openxmlformats.org/officeDocument/2006/relationships/slide" Target="/ppt/slides/slide7.xml" Id="R0e319efd904e49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8ca4ff2ae646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d915b37aa494d" /><Relationship Type="http://schemas.openxmlformats.org/officeDocument/2006/relationships/theme" Target="/ppt/slideMasters/theme/theme1.xml" Id="R5a79c1ccbb5946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5d915b37aa49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14bea2f5945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dbb53a29345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3423e9ae341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044e338eb4f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ccf9241bd42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6b2e995e848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1aee1fd7442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SAVOCA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SAVOCA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SAVOCA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SAVOCA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SAVOCA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SAVOCA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−1 711 532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−18 308 760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92 726 159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108 939 165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SAVOCA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HARRY SANDVOLD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SAVOCA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Haugliveien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58 28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988 935 344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SAVOCA AS</a:t>
            </a:r>
          </a:p>
        </p:txBody>
      </p:sp>
    </p:spTree>
  </p:cSld>
  <p:clrMapOvr>
    <a:masterClrMapping xmlns:a="http://schemas.openxmlformats.org/drawingml/2006/main"/>
  </p:clrMapOvr>
</p:sld>
</file>