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b0a051bf8e45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817a3a8b7a470c"/>
  </p:sldMasterIdLst>
  <p:sldIdLst>
    <p:sldId xmlns:r="http://schemas.openxmlformats.org/officeDocument/2006/relationships" id="256" r:id="R4434c387d7c2453f"/>
    <p:sldId xmlns:r="http://schemas.openxmlformats.org/officeDocument/2006/relationships" id="257" r:id="R4e1ec160a7b24049"/>
    <p:sldId xmlns:r="http://schemas.openxmlformats.org/officeDocument/2006/relationships" id="258" r:id="Ra912b744bcec441e"/>
    <p:sldId xmlns:r="http://schemas.openxmlformats.org/officeDocument/2006/relationships" id="259" r:id="Racf46dd583a14fa9"/>
    <p:sldId xmlns:r="http://schemas.openxmlformats.org/officeDocument/2006/relationships" id="260" r:id="R8a0ad06ac10c4945"/>
    <p:sldId xmlns:r="http://schemas.openxmlformats.org/officeDocument/2006/relationships" id="261" r:id="R5af7686f15134e60"/>
    <p:sldId xmlns:r="http://schemas.openxmlformats.org/officeDocument/2006/relationships" id="262" r:id="Rf7b906ce2d1043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817a3a8b7a470c" /><Relationship Type="http://schemas.openxmlformats.org/officeDocument/2006/relationships/slide" Target="/ppt/slides/slide1.xml" Id="R4434c387d7c2453f" /><Relationship Type="http://schemas.openxmlformats.org/officeDocument/2006/relationships/slide" Target="/ppt/slides/slide2.xml" Id="R4e1ec160a7b24049" /><Relationship Type="http://schemas.openxmlformats.org/officeDocument/2006/relationships/slide" Target="/ppt/slides/slide3.xml" Id="Ra912b744bcec441e" /><Relationship Type="http://schemas.openxmlformats.org/officeDocument/2006/relationships/slide" Target="/ppt/slides/slide4.xml" Id="Racf46dd583a14fa9" /><Relationship Type="http://schemas.openxmlformats.org/officeDocument/2006/relationships/slide" Target="/ppt/slides/slide5.xml" Id="R8a0ad06ac10c4945" /><Relationship Type="http://schemas.openxmlformats.org/officeDocument/2006/relationships/slide" Target="/ppt/slides/slide6.xml" Id="R5af7686f15134e60" /><Relationship Type="http://schemas.openxmlformats.org/officeDocument/2006/relationships/slide" Target="/ppt/slides/slide7.xml" Id="Rf7b906ce2d1043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f37104bbcf40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b227acafa41a2" /><Relationship Type="http://schemas.openxmlformats.org/officeDocument/2006/relationships/theme" Target="/ppt/slideMasters/theme/theme1.xml" Id="R4ec72ce06dd243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1b227acafa41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7a330f83142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da7e1ad3042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b0b2833a040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8217337584a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13c3f227045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b3b1fe4414a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49a1fc3d74f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MARINE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16 579 657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5 279 263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5 382 153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JOHAN HATLESKOG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 KRISTINE WIIK HATLESKOG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IBEN MARIA WIIK HATLESKOG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JOHAN HATLESKOG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Kronprinsesse Märthas plass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988 936 901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CAPITAL AS</a:t>
            </a:r>
          </a:p>
        </p:txBody>
      </p:sp>
    </p:spTree>
  </p:cSld>
  <p:clrMapOvr>
    <a:masterClrMapping xmlns:a="http://schemas.openxmlformats.org/drawingml/2006/main"/>
  </p:clrMapOvr>
</p:sld>
</file>